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 id="2147483667" r:id="rId6"/>
    <p:sldMasterId id="2147483679" r:id="rId7"/>
    <p:sldMasterId id="2147483687" r:id="rId8"/>
  </p:sldMasterIdLst>
  <p:notesMasterIdLst>
    <p:notesMasterId r:id="rId80"/>
  </p:notesMasterIdLst>
  <p:sldIdLst>
    <p:sldId id="2147473334" r:id="rId9"/>
    <p:sldId id="2147479134" r:id="rId10"/>
    <p:sldId id="2147479615" r:id="rId11"/>
    <p:sldId id="2147479644" r:id="rId12"/>
    <p:sldId id="2147479131" r:id="rId13"/>
    <p:sldId id="2147479659" r:id="rId14"/>
    <p:sldId id="2147479661" r:id="rId15"/>
    <p:sldId id="2147479662" r:id="rId16"/>
    <p:sldId id="304" r:id="rId17"/>
    <p:sldId id="302" r:id="rId18"/>
    <p:sldId id="2147479130" r:id="rId19"/>
    <p:sldId id="2147479637" r:id="rId20"/>
    <p:sldId id="303" r:id="rId21"/>
    <p:sldId id="2147479636" r:id="rId22"/>
    <p:sldId id="2147479153" r:id="rId23"/>
    <p:sldId id="2147479635" r:id="rId24"/>
    <p:sldId id="2147479168" r:id="rId25"/>
    <p:sldId id="2147479169" r:id="rId26"/>
    <p:sldId id="2147479170" r:id="rId27"/>
    <p:sldId id="2147479166" r:id="rId28"/>
    <p:sldId id="2147479167" r:id="rId29"/>
    <p:sldId id="2147479645" r:id="rId30"/>
    <p:sldId id="2147479657" r:id="rId31"/>
    <p:sldId id="2147479646" r:id="rId32"/>
    <p:sldId id="2147479648" r:id="rId33"/>
    <p:sldId id="2147479647" r:id="rId34"/>
    <p:sldId id="2147479658" r:id="rId35"/>
    <p:sldId id="2147479656" r:id="rId36"/>
    <p:sldId id="2147479639" r:id="rId37"/>
    <p:sldId id="2147479640" r:id="rId38"/>
    <p:sldId id="2147479641" r:id="rId39"/>
    <p:sldId id="2147479642" r:id="rId40"/>
    <p:sldId id="2147479643" r:id="rId41"/>
    <p:sldId id="2147479616" r:id="rId42"/>
    <p:sldId id="2147479617" r:id="rId43"/>
    <p:sldId id="2147479618" r:id="rId44"/>
    <p:sldId id="2147479619" r:id="rId45"/>
    <p:sldId id="2147479620" r:id="rId46"/>
    <p:sldId id="2147479621" r:id="rId47"/>
    <p:sldId id="2147479622" r:id="rId48"/>
    <p:sldId id="2147479623" r:id="rId49"/>
    <p:sldId id="2147479624" r:id="rId50"/>
    <p:sldId id="2147479625" r:id="rId51"/>
    <p:sldId id="2147479626" r:id="rId52"/>
    <p:sldId id="2147479627" r:id="rId53"/>
    <p:sldId id="2147479628" r:id="rId54"/>
    <p:sldId id="2147479629" r:id="rId55"/>
    <p:sldId id="2147479630" r:id="rId56"/>
    <p:sldId id="2147479631" r:id="rId57"/>
    <p:sldId id="2147479632" r:id="rId58"/>
    <p:sldId id="2147479147" r:id="rId59"/>
    <p:sldId id="2147479139" r:id="rId60"/>
    <p:sldId id="2147479148" r:id="rId61"/>
    <p:sldId id="2147479144" r:id="rId62"/>
    <p:sldId id="2147479143" r:id="rId63"/>
    <p:sldId id="2147479140" r:id="rId64"/>
    <p:sldId id="2147479145" r:id="rId65"/>
    <p:sldId id="2147479146" r:id="rId66"/>
    <p:sldId id="2147479135" r:id="rId67"/>
    <p:sldId id="257" r:id="rId68"/>
    <p:sldId id="2147479136" r:id="rId69"/>
    <p:sldId id="2147479137" r:id="rId70"/>
    <p:sldId id="2147479138" r:id="rId71"/>
    <p:sldId id="2147479120" r:id="rId72"/>
    <p:sldId id="2147479121" r:id="rId73"/>
    <p:sldId id="2147479123" r:id="rId74"/>
    <p:sldId id="2147479122" r:id="rId75"/>
    <p:sldId id="2147479115" r:id="rId76"/>
    <p:sldId id="2147479089" r:id="rId77"/>
    <p:sldId id="2147479100" r:id="rId78"/>
    <p:sldId id="2147479116" r:id="rId7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94817" autoAdjust="0"/>
  </p:normalViewPr>
  <p:slideViewPr>
    <p:cSldViewPr snapToGrid="0">
      <p:cViewPr varScale="1">
        <p:scale>
          <a:sx n="73" d="100"/>
          <a:sy n="73" d="100"/>
        </p:scale>
        <p:origin x="49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42" Type="http://schemas.openxmlformats.org/officeDocument/2006/relationships/slide" Target="slides/slide34.xml"/><Relationship Id="rId47" Type="http://schemas.openxmlformats.org/officeDocument/2006/relationships/slide" Target="slides/slide39.xml"/><Relationship Id="rId63" Type="http://schemas.openxmlformats.org/officeDocument/2006/relationships/slide" Target="slides/slide55.xml"/><Relationship Id="rId68" Type="http://schemas.openxmlformats.org/officeDocument/2006/relationships/slide" Target="slides/slide60.xml"/><Relationship Id="rId84" Type="http://schemas.openxmlformats.org/officeDocument/2006/relationships/tableStyles" Target="tableStyles.xml"/><Relationship Id="rId16" Type="http://schemas.openxmlformats.org/officeDocument/2006/relationships/slide" Target="slides/slide8.xml"/><Relationship Id="rId11" Type="http://schemas.openxmlformats.org/officeDocument/2006/relationships/slide" Target="slides/slide3.xml"/><Relationship Id="rId32" Type="http://schemas.openxmlformats.org/officeDocument/2006/relationships/slide" Target="slides/slide24.xml"/><Relationship Id="rId37" Type="http://schemas.openxmlformats.org/officeDocument/2006/relationships/slide" Target="slides/slide29.xml"/><Relationship Id="rId53" Type="http://schemas.openxmlformats.org/officeDocument/2006/relationships/slide" Target="slides/slide45.xml"/><Relationship Id="rId58" Type="http://schemas.openxmlformats.org/officeDocument/2006/relationships/slide" Target="slides/slide50.xml"/><Relationship Id="rId74" Type="http://schemas.openxmlformats.org/officeDocument/2006/relationships/slide" Target="slides/slide66.xml"/><Relationship Id="rId79" Type="http://schemas.openxmlformats.org/officeDocument/2006/relationships/slide" Target="slides/slide71.xml"/><Relationship Id="rId5" Type="http://schemas.openxmlformats.org/officeDocument/2006/relationships/slideMaster" Target="slideMasters/slideMaster2.xml"/><Relationship Id="rId61" Type="http://schemas.openxmlformats.org/officeDocument/2006/relationships/slide" Target="slides/slide53.xml"/><Relationship Id="rId82" Type="http://schemas.openxmlformats.org/officeDocument/2006/relationships/viewProps" Target="viewProps.xml"/><Relationship Id="rId19" Type="http://schemas.openxmlformats.org/officeDocument/2006/relationships/slide" Target="slides/slide1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slide" Target="slides/slide48.xml"/><Relationship Id="rId64" Type="http://schemas.openxmlformats.org/officeDocument/2006/relationships/slide" Target="slides/slide56.xml"/><Relationship Id="rId69" Type="http://schemas.openxmlformats.org/officeDocument/2006/relationships/slide" Target="slides/slide61.xml"/><Relationship Id="rId77" Type="http://schemas.openxmlformats.org/officeDocument/2006/relationships/slide" Target="slides/slide69.xml"/><Relationship Id="rId8" Type="http://schemas.openxmlformats.org/officeDocument/2006/relationships/slideMaster" Target="slideMasters/slideMaster5.xml"/><Relationship Id="rId51" Type="http://schemas.openxmlformats.org/officeDocument/2006/relationships/slide" Target="slides/slide43.xml"/><Relationship Id="rId72" Type="http://schemas.openxmlformats.org/officeDocument/2006/relationships/slide" Target="slides/slide64.xml"/><Relationship Id="rId80"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slide" Target="slides/slide51.xml"/><Relationship Id="rId67" Type="http://schemas.openxmlformats.org/officeDocument/2006/relationships/slide" Target="slides/slide59.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62" Type="http://schemas.openxmlformats.org/officeDocument/2006/relationships/slide" Target="slides/slide54.xml"/><Relationship Id="rId70" Type="http://schemas.openxmlformats.org/officeDocument/2006/relationships/slide" Target="slides/slide62.xml"/><Relationship Id="rId75" Type="http://schemas.openxmlformats.org/officeDocument/2006/relationships/slide" Target="slides/slide67.xml"/><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slide" Target="slides/slide49.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slide" Target="slides/slide52.xml"/><Relationship Id="rId65" Type="http://schemas.openxmlformats.org/officeDocument/2006/relationships/slide" Target="slides/slide57.xml"/><Relationship Id="rId73" Type="http://schemas.openxmlformats.org/officeDocument/2006/relationships/slide" Target="slides/slide65.xml"/><Relationship Id="rId78" Type="http://schemas.openxmlformats.org/officeDocument/2006/relationships/slide" Target="slides/slide70.xml"/><Relationship Id="rId8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 Id="rId34" Type="http://schemas.openxmlformats.org/officeDocument/2006/relationships/slide" Target="slides/slide26.xml"/><Relationship Id="rId50" Type="http://schemas.openxmlformats.org/officeDocument/2006/relationships/slide" Target="slides/slide42.xml"/><Relationship Id="rId55" Type="http://schemas.openxmlformats.org/officeDocument/2006/relationships/slide" Target="slides/slide47.xml"/><Relationship Id="rId76" Type="http://schemas.openxmlformats.org/officeDocument/2006/relationships/slide" Target="slides/slide68.xml"/><Relationship Id="rId7" Type="http://schemas.openxmlformats.org/officeDocument/2006/relationships/slideMaster" Target="slideMasters/slideMaster4.xml"/><Relationship Id="rId71" Type="http://schemas.openxmlformats.org/officeDocument/2006/relationships/slide" Target="slides/slide63.xml"/><Relationship Id="rId2" Type="http://schemas.openxmlformats.org/officeDocument/2006/relationships/customXml" Target="../customXml/item2.xml"/><Relationship Id="rId29" Type="http://schemas.openxmlformats.org/officeDocument/2006/relationships/slide" Target="slides/slide21.xml"/><Relationship Id="rId24" Type="http://schemas.openxmlformats.org/officeDocument/2006/relationships/slide" Target="slides/slide16.xml"/><Relationship Id="rId40" Type="http://schemas.openxmlformats.org/officeDocument/2006/relationships/slide" Target="slides/slide32.xml"/><Relationship Id="rId45" Type="http://schemas.openxmlformats.org/officeDocument/2006/relationships/slide" Target="slides/slide37.xml"/><Relationship Id="rId66" Type="http://schemas.openxmlformats.org/officeDocument/2006/relationships/slide" Target="slides/slide58.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svg>
</file>

<file path=ppt/media/image31.png>
</file>

<file path=ppt/media/image32.svg>
</file>

<file path=ppt/media/image33.png>
</file>

<file path=ppt/media/image34.jpeg>
</file>

<file path=ppt/media/image35.jpeg>
</file>

<file path=ppt/media/image36.png>
</file>

<file path=ppt/media/image37.pn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5CF091-E580-452F-B504-F67B88C14CC9}" type="datetimeFigureOut">
              <a:rPr kumimoji="1" lang="ja-JP" altLang="en-US" smtClean="0"/>
              <a:t>2024/2/24</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B396DB-5CA3-40FB-AC58-81EE6FF34A96}" type="slidenum">
              <a:rPr kumimoji="1" lang="ja-JP" altLang="en-US" smtClean="0"/>
              <a:t>‹#›</a:t>
            </a:fld>
            <a:endParaRPr kumimoji="1" lang="ja-JP" altLang="en-US"/>
          </a:p>
        </p:txBody>
      </p:sp>
    </p:spTree>
    <p:extLst>
      <p:ext uri="{BB962C8B-B14F-4D97-AF65-F5344CB8AC3E}">
        <p14:creationId xmlns:p14="http://schemas.microsoft.com/office/powerpoint/2010/main" val="242965310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Grp="1" noChangeArrowheads="1"/>
          </p:cNvSpPr>
          <p:nvPr>
            <p:ph type="ftr" sz="quarter" idx="4"/>
          </p:nvPr>
        </p:nvSpPr>
        <p:spPr>
          <a:ln/>
        </p:spPr>
        <p:txBody>
          <a:bodyPr/>
          <a:lstStyle/>
          <a:p>
            <a:pPr defTabSz="875544" fontAlgn="base">
              <a:spcBef>
                <a:spcPct val="0"/>
              </a:spcBef>
              <a:spcAft>
                <a:spcPct val="0"/>
              </a:spcAft>
              <a:defRPr/>
            </a:pPr>
            <a:r>
              <a:rPr kumimoji="1" lang="en-US" altLang="ja-JP" sz="1000">
                <a:solidFill>
                  <a:srgbClr val="000000"/>
                </a:solidFill>
                <a:latin typeface="Arial" charset="0"/>
                <a:ea typeface="ＭＳ Ｐゴシック" charset="-128"/>
              </a:rPr>
              <a:t>Copyright 2023 FUJITSU LIMITED</a:t>
            </a:r>
          </a:p>
        </p:txBody>
      </p:sp>
      <p:sp>
        <p:nvSpPr>
          <p:cNvPr id="7" name="Rectangle 7"/>
          <p:cNvSpPr>
            <a:spLocks noGrp="1" noChangeArrowheads="1"/>
          </p:cNvSpPr>
          <p:nvPr>
            <p:ph type="sldNum" sz="quarter" idx="5"/>
          </p:nvPr>
        </p:nvSpPr>
        <p:spPr>
          <a:ln/>
        </p:spPr>
        <p:txBody>
          <a:bodyPr/>
          <a:lstStyle/>
          <a:p>
            <a:pPr defTabSz="875544" fontAlgn="base">
              <a:spcBef>
                <a:spcPct val="0"/>
              </a:spcBef>
              <a:spcAft>
                <a:spcPct val="0"/>
              </a:spcAft>
              <a:defRPr/>
            </a:pPr>
            <a:fld id="{007729A1-716F-4349-B4FA-68FC20EA38B8}" type="slidenum">
              <a:rPr kumimoji="1" lang="en-US" altLang="ja-JP" sz="1000">
                <a:solidFill>
                  <a:srgbClr val="000000"/>
                </a:solidFill>
                <a:latin typeface="Arial" charset="0"/>
                <a:ea typeface="ＭＳ Ｐゴシック" charset="-128"/>
              </a:rPr>
              <a:pPr defTabSz="875544" fontAlgn="base">
                <a:spcBef>
                  <a:spcPct val="0"/>
                </a:spcBef>
                <a:spcAft>
                  <a:spcPct val="0"/>
                </a:spcAft>
                <a:defRPr/>
              </a:pPr>
              <a:t>11</a:t>
            </a:fld>
            <a:endParaRPr kumimoji="1" lang="en-US" altLang="ja-JP" sz="1000">
              <a:solidFill>
                <a:srgbClr val="000000"/>
              </a:solidFill>
              <a:latin typeface="Arial" charset="0"/>
              <a:ea typeface="ＭＳ Ｐゴシック" charset="-128"/>
            </a:endParaRPr>
          </a:p>
        </p:txBody>
      </p:sp>
      <p:sp>
        <p:nvSpPr>
          <p:cNvPr id="387074" name="Rectangle 2"/>
          <p:cNvSpPr>
            <a:spLocks noGrp="1" noRot="1" noChangeAspect="1" noChangeArrowheads="1" noTextEdit="1"/>
          </p:cNvSpPr>
          <p:nvPr>
            <p:ph type="sldImg"/>
          </p:nvPr>
        </p:nvSpPr>
        <p:spPr>
          <a:ln/>
        </p:spPr>
      </p:sp>
      <p:sp>
        <p:nvSpPr>
          <p:cNvPr id="387075" name="Rectangle 3"/>
          <p:cNvSpPr>
            <a:spLocks noGrp="1" noChangeArrowheads="1"/>
          </p:cNvSpPr>
          <p:nvPr>
            <p:ph type="body" idx="1"/>
          </p:nvPr>
        </p:nvSpPr>
        <p:spPr>
          <a:xfrm>
            <a:off x="637612" y="4517890"/>
            <a:ext cx="5279673" cy="4680437"/>
          </a:xfrm>
        </p:spPr>
        <p:txBody>
          <a:bodyPr/>
          <a:lstStyle/>
          <a:p>
            <a:pPr>
              <a:spcBef>
                <a:spcPct val="20000"/>
              </a:spcBef>
              <a:buClr>
                <a:srgbClr val="FF0000"/>
              </a:buClr>
              <a:buSzPct val="80000"/>
              <a:buFont typeface="Wingdings" pitchFamily="2" charset="2"/>
              <a:buNone/>
            </a:pPr>
            <a:endParaRPr lang="en-GB" altLang="ja-JP"/>
          </a:p>
        </p:txBody>
      </p:sp>
    </p:spTree>
    <p:extLst>
      <p:ext uri="{BB962C8B-B14F-4D97-AF65-F5344CB8AC3E}">
        <p14:creationId xmlns:p14="http://schemas.microsoft.com/office/powerpoint/2010/main" val="18098996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87B396DB-5CA3-40FB-AC58-81EE6FF34A96}" type="slidenum">
              <a:rPr kumimoji="1" lang="ja-JP" altLang="en-US" smtClean="0"/>
              <a:t>15</a:t>
            </a:fld>
            <a:endParaRPr kumimoji="1" lang="ja-JP" altLang="en-US"/>
          </a:p>
        </p:txBody>
      </p:sp>
    </p:spTree>
    <p:extLst>
      <p:ext uri="{BB962C8B-B14F-4D97-AF65-F5344CB8AC3E}">
        <p14:creationId xmlns:p14="http://schemas.microsoft.com/office/powerpoint/2010/main" val="740022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87B396DB-5CA3-40FB-AC58-81EE6FF34A96}" type="slidenum">
              <a:rPr kumimoji="1" lang="ja-JP" altLang="en-US" smtClean="0"/>
              <a:t>16</a:t>
            </a:fld>
            <a:endParaRPr kumimoji="1" lang="ja-JP" altLang="en-US"/>
          </a:p>
        </p:txBody>
      </p:sp>
    </p:spTree>
    <p:extLst>
      <p:ext uri="{BB962C8B-B14F-4D97-AF65-F5344CB8AC3E}">
        <p14:creationId xmlns:p14="http://schemas.microsoft.com/office/powerpoint/2010/main" val="1241926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b="1" dirty="0"/>
          </a:p>
        </p:txBody>
      </p:sp>
      <p:sp>
        <p:nvSpPr>
          <p:cNvPr id="4" name="スライド番号プレースホルダー 3"/>
          <p:cNvSpPr>
            <a:spLocks noGrp="1"/>
          </p:cNvSpPr>
          <p:nvPr>
            <p:ph type="sldNum" sz="quarter" idx="5"/>
          </p:nvPr>
        </p:nvSpPr>
        <p:spPr/>
        <p:txBody>
          <a:bodyPr/>
          <a:lstStyle/>
          <a:p>
            <a:fld id="{87B396DB-5CA3-40FB-AC58-81EE6FF34A96}" type="slidenum">
              <a:rPr kumimoji="1" lang="ja-JP" altLang="en-US" smtClean="0"/>
              <a:t>31</a:t>
            </a:fld>
            <a:endParaRPr kumimoji="1" lang="ja-JP" altLang="en-US"/>
          </a:p>
        </p:txBody>
      </p:sp>
    </p:spTree>
    <p:extLst>
      <p:ext uri="{BB962C8B-B14F-4D97-AF65-F5344CB8AC3E}">
        <p14:creationId xmlns:p14="http://schemas.microsoft.com/office/powerpoint/2010/main" val="4000847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5.xml"/><Relationship Id="rId4" Type="http://schemas.openxmlformats.org/officeDocument/2006/relationships/image" Target="../media/image8.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F61A38-E715-E1D2-E1C3-062CFC78342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C826002E-484E-08D1-F7A2-B10149ECD8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11EBD1E4-27DC-5A4F-5900-CF0B84BAD138}"/>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58A99833-0F6B-01D0-B3EF-8404544F644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4B7BE66-3479-A636-96E7-AFF450FB8133}"/>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3797988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6E22203-CA95-7CB2-0C93-DBED854DD315}"/>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64DF9EC-E0F7-BA99-D6A0-5EE731F127F4}"/>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D96CF24-F3FB-AB66-C1F3-3856FABF0699}"/>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3FF3B78F-002A-1A71-F3BF-0B92CA0AB1B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3443AC6-5656-76DA-4146-640F2113F4DC}"/>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12773259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D47D6022-F30B-5976-4B97-74ED00C52F93}"/>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0CFF0399-A55C-CC00-4DBF-2FFF382A79BA}"/>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3E59919-FF55-DAAF-93FE-C181EC0C2C72}"/>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1AB22DA4-D8A8-03BB-5363-643D1A3754C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AFD3630-6AFA-A261-7E78-2DD8A345AB19}"/>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667810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Master">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AF46A06C-9A3F-471C-999E-CB75C4DB07A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8804515" y="898"/>
            <a:ext cx="3387485" cy="6856204"/>
          </a:xfrm>
          <a:prstGeom prst="rect">
            <a:avLst/>
          </a:prstGeom>
        </p:spPr>
      </p:pic>
      <p:sp>
        <p:nvSpPr>
          <p:cNvPr id="2" name="Title 1"/>
          <p:cNvSpPr>
            <a:spLocks noGrp="1"/>
          </p:cNvSpPr>
          <p:nvPr>
            <p:ph type="ctrTitle" hasCustomPrompt="1"/>
          </p:nvPr>
        </p:nvSpPr>
        <p:spPr>
          <a:xfrm>
            <a:off x="311999" y="1488000"/>
            <a:ext cx="7200000" cy="1920000"/>
          </a:xfrm>
        </p:spPr>
        <p:txBody>
          <a:bodyPr anchor="b">
            <a:noAutofit/>
          </a:bodyPr>
          <a:lstStyle>
            <a:lvl1pPr algn="l">
              <a:defRPr sz="4267">
                <a:solidFill>
                  <a:schemeClr val="tx1"/>
                </a:solidFill>
              </a:defRPr>
            </a:lvl1pPr>
          </a:lstStyle>
          <a:p>
            <a:r>
              <a:rPr lang="ja-JP" altLang="en-US"/>
              <a:t>タイトルを入力</a:t>
            </a:r>
            <a:endParaRPr lang="en-US"/>
          </a:p>
        </p:txBody>
      </p:sp>
      <p:sp>
        <p:nvSpPr>
          <p:cNvPr id="3" name="Subtitle 2"/>
          <p:cNvSpPr>
            <a:spLocks noGrp="1"/>
          </p:cNvSpPr>
          <p:nvPr>
            <p:ph type="subTitle" idx="1" hasCustomPrompt="1"/>
          </p:nvPr>
        </p:nvSpPr>
        <p:spPr>
          <a:xfrm>
            <a:off x="312000" y="4089600"/>
            <a:ext cx="6331200" cy="1680000"/>
          </a:xfrm>
        </p:spPr>
        <p:txBody>
          <a:bodyPr anchor="t" anchorCtr="0">
            <a:noAutofit/>
          </a:bodyPr>
          <a:lstStyle>
            <a:lvl1pPr marL="0" indent="0" algn="l">
              <a:buNone/>
              <a:defRPr sz="2400">
                <a:solidFill>
                  <a:schemeClr val="tx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ja-JP" altLang="en-US"/>
              <a:t>サブタイトルを入力</a:t>
            </a:r>
            <a:endParaRPr lang="en-US"/>
          </a:p>
        </p:txBody>
      </p:sp>
      <p:sp>
        <p:nvSpPr>
          <p:cNvPr id="17" name="Slide Number Placeholder 5">
            <a:extLst>
              <a:ext uri="{FF2B5EF4-FFF2-40B4-BE49-F238E27FC236}">
                <a16:creationId xmlns:a16="http://schemas.microsoft.com/office/drawing/2014/main" id="{F2A2B3EE-7C59-4DF5-A28E-640979443623}"/>
              </a:ext>
            </a:extLst>
          </p:cNvPr>
          <p:cNvSpPr>
            <a:spLocks noGrp="1"/>
          </p:cNvSpPr>
          <p:nvPr>
            <p:ph type="sldNum" sz="quarter" idx="4"/>
          </p:nvPr>
        </p:nvSpPr>
        <p:spPr bwMode="gray">
          <a:xfrm>
            <a:off x="5736000" y="6504000"/>
            <a:ext cx="720000" cy="163200"/>
          </a:xfrm>
          <a:prstGeom prst="rect">
            <a:avLst/>
          </a:prstGeom>
        </p:spPr>
        <p:txBody>
          <a:bodyPr vert="horz" lIns="0" tIns="0" rIns="0" bIns="0" rtlCol="0" anchor="ctr"/>
          <a:lstStyle>
            <a:lvl1pPr algn="ctr">
              <a:defRPr sz="1067">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0" name="Picture 23" descr="A picture containing icon&#10;&#10;Description automatically generated">
            <a:extLst>
              <a:ext uri="{FF2B5EF4-FFF2-40B4-BE49-F238E27FC236}">
                <a16:creationId xmlns:a16="http://schemas.microsoft.com/office/drawing/2014/main" id="{8B2BCC5B-F069-4ED1-A700-090A5F1D93DD}"/>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12352057" y="-19049"/>
            <a:ext cx="893696" cy="4499609"/>
          </a:xfrm>
          <a:prstGeom prst="rect">
            <a:avLst/>
          </a:prstGeom>
        </p:spPr>
      </p:pic>
    </p:spTree>
    <p:extLst>
      <p:ext uri="{BB962C8B-B14F-4D97-AF65-F5344CB8AC3E}">
        <p14:creationId xmlns:p14="http://schemas.microsoft.com/office/powerpoint/2010/main" val="2036586447"/>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Section dividers">
    <p:spTree>
      <p:nvGrpSpPr>
        <p:cNvPr id="1" name=""/>
        <p:cNvGrpSpPr/>
        <p:nvPr/>
      </p:nvGrpSpPr>
      <p:grpSpPr>
        <a:xfrm>
          <a:off x="0" y="0"/>
          <a:ext cx="0" cy="0"/>
          <a:chOff x="0" y="0"/>
          <a:chExt cx="0" cy="0"/>
        </a:xfrm>
      </p:grpSpPr>
      <p:pic>
        <p:nvPicPr>
          <p:cNvPr id="23" name="図 16">
            <a:extLst>
              <a:ext uri="{FF2B5EF4-FFF2-40B4-BE49-F238E27FC236}">
                <a16:creationId xmlns:a16="http://schemas.microsoft.com/office/drawing/2014/main" id="{4E6397AD-310C-48CA-885C-F7B1DFD0956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60032"/>
          </a:xfrm>
          <a:prstGeom prst="rect">
            <a:avLst/>
          </a:prstGeom>
        </p:spPr>
      </p:pic>
      <p:sp>
        <p:nvSpPr>
          <p:cNvPr id="2" name="Title 1"/>
          <p:cNvSpPr>
            <a:spLocks noGrp="1"/>
          </p:cNvSpPr>
          <p:nvPr>
            <p:ph type="ctrTitle" hasCustomPrompt="1"/>
          </p:nvPr>
        </p:nvSpPr>
        <p:spPr>
          <a:xfrm>
            <a:off x="312000" y="1488000"/>
            <a:ext cx="11040000" cy="1920000"/>
          </a:xfrm>
        </p:spPr>
        <p:txBody>
          <a:bodyPr anchor="b">
            <a:noAutofit/>
          </a:bodyPr>
          <a:lstStyle>
            <a:lvl1pPr algn="l">
              <a:defRPr sz="4267">
                <a:solidFill>
                  <a:schemeClr val="bg1"/>
                </a:solidFill>
              </a:defRPr>
            </a:lvl1pPr>
          </a:lstStyle>
          <a:p>
            <a:r>
              <a:rPr lang="ja-JP" altLang="en-US"/>
              <a:t>タイトルを入力</a:t>
            </a:r>
            <a:endParaRPr lang="en-US"/>
          </a:p>
        </p:txBody>
      </p:sp>
      <p:sp>
        <p:nvSpPr>
          <p:cNvPr id="3" name="Subtitle 2"/>
          <p:cNvSpPr>
            <a:spLocks noGrp="1"/>
          </p:cNvSpPr>
          <p:nvPr>
            <p:ph type="subTitle" idx="1" hasCustomPrompt="1"/>
          </p:nvPr>
        </p:nvSpPr>
        <p:spPr>
          <a:xfrm>
            <a:off x="312000" y="3614400"/>
            <a:ext cx="11040000" cy="1929600"/>
          </a:xfrm>
        </p:spPr>
        <p:txBody>
          <a:bodyPr>
            <a:noAutofit/>
          </a:bodyPr>
          <a:lstStyle>
            <a:lvl1pPr marL="0" indent="0" algn="l">
              <a:buNone/>
              <a:defRPr sz="2667">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ja-JP" altLang="en-US"/>
              <a:t>サブタイトルを入力</a:t>
            </a:r>
            <a:endParaRPr lang="en-US"/>
          </a:p>
        </p:txBody>
      </p:sp>
      <p:sp>
        <p:nvSpPr>
          <p:cNvPr id="6" name="Slide Number Placeholder 5"/>
          <p:cNvSpPr>
            <a:spLocks noGrp="1"/>
          </p:cNvSpPr>
          <p:nvPr>
            <p:ph type="sldNum" sz="quarter" idx="12"/>
          </p:nvPr>
        </p:nvSpPr>
        <p:spPr>
          <a:xfrm>
            <a:off x="5736000" y="6504000"/>
            <a:ext cx="720000" cy="163200"/>
          </a:xfrm>
          <a:prstGeom prst="rect">
            <a:avLst/>
          </a:prstGeom>
        </p:spPr>
        <p:txBody>
          <a:bodyPr/>
          <a:lstStyle>
            <a:lvl1pPr>
              <a:defRPr>
                <a:solidFill>
                  <a:schemeClr val="bg1"/>
                </a:solidFill>
              </a:defRPr>
            </a:lvl1pPr>
          </a:lstStyle>
          <a:p>
            <a:fld id="{4D029D89-7B63-4C94-AD4D-2E4D6BB83637}" type="slidenum">
              <a:rPr kumimoji="1" lang="ja-JP" altLang="en-US" smtClean="0"/>
              <a:pPr/>
              <a:t>‹#›</a:t>
            </a:fld>
            <a:endParaRPr kumimoji="1" lang="ja-JP" altLang="en-US"/>
          </a:p>
        </p:txBody>
      </p:sp>
      <p:pic>
        <p:nvPicPr>
          <p:cNvPr id="9" name="Picture 23" descr="A picture containing icon&#10;&#10;Description automatically generated">
            <a:extLst>
              <a:ext uri="{FF2B5EF4-FFF2-40B4-BE49-F238E27FC236}">
                <a16:creationId xmlns:a16="http://schemas.microsoft.com/office/drawing/2014/main" id="{3753FEFB-0305-4C84-935D-76F90EFD3C24}"/>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12352057" y="-19049"/>
            <a:ext cx="893696" cy="4499609"/>
          </a:xfrm>
          <a:prstGeom prst="rect">
            <a:avLst/>
          </a:prstGeom>
        </p:spPr>
      </p:pic>
    </p:spTree>
    <p:extLst>
      <p:ext uri="{BB962C8B-B14F-4D97-AF65-F5344CB8AC3E}">
        <p14:creationId xmlns:p14="http://schemas.microsoft.com/office/powerpoint/2010/main" val="586715980"/>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ext 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a:t>
            </a:r>
            <a:r>
              <a:rPr lang="en-US" altLang="ja-JP"/>
              <a:t>2 </a:t>
            </a:r>
            <a:r>
              <a:rPr lang="ja-JP" altLang="en-US"/>
              <a:t>レベル</a:t>
            </a:r>
          </a:p>
          <a:p>
            <a:pPr lvl="2"/>
            <a:r>
              <a:rPr lang="ja-JP" altLang="en-US"/>
              <a:t>第</a:t>
            </a:r>
            <a:r>
              <a:rPr lang="en-US" altLang="ja-JP"/>
              <a:t>3 </a:t>
            </a:r>
            <a:r>
              <a:rPr lang="ja-JP" altLang="en-US"/>
              <a:t>レベル</a:t>
            </a:r>
          </a:p>
          <a:p>
            <a:pPr lvl="3"/>
            <a:r>
              <a:rPr lang="ja-JP" altLang="en-US"/>
              <a:t>第</a:t>
            </a:r>
            <a:r>
              <a:rPr lang="en-US" altLang="ja-JP"/>
              <a:t>4 </a:t>
            </a:r>
            <a:r>
              <a:rPr lang="ja-JP" altLang="en-US"/>
              <a:t>レベル</a:t>
            </a:r>
          </a:p>
          <a:p>
            <a:pPr lvl="4"/>
            <a:r>
              <a:rPr lang="ja-JP" altLang="en-US"/>
              <a:t>第</a:t>
            </a:r>
            <a:r>
              <a:rPr lang="en-US" altLang="ja-JP"/>
              <a:t>5 </a:t>
            </a:r>
            <a:r>
              <a:rPr lang="ja-JP" altLang="en-US"/>
              <a:t>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sp>
        <p:nvSpPr>
          <p:cNvPr id="6" name="Slide Number Placeholder 5"/>
          <p:cNvSpPr>
            <a:spLocks noGrp="1"/>
          </p:cNvSpPr>
          <p:nvPr>
            <p:ph type="sldNum" sz="quarter" idx="12"/>
          </p:nvPr>
        </p:nvSpPr>
        <p:spPr>
          <a:xfrm>
            <a:off x="5736000" y="6504000"/>
            <a:ext cx="720000" cy="1632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3498892613"/>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ext 2 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307200" y="1267200"/>
            <a:ext cx="5707200" cy="5049600"/>
          </a:xfrm>
        </p:spPr>
        <p:txBody>
          <a:bodyPr/>
          <a:lstStyle>
            <a:lvl4pPr>
              <a:defRPr sz="1867"/>
            </a:lvl4pPr>
            <a:lvl5pPr>
              <a:defRPr sz="1867"/>
            </a:lvl5pPr>
            <a:lvl6pPr>
              <a:defRPr sz="1867"/>
            </a:lvl6pPr>
            <a:lvl7pPr>
              <a:defRPr sz="1867"/>
            </a:lvl7pPr>
            <a:lvl8pPr>
              <a:defRPr sz="1867"/>
            </a:lvl8pPr>
            <a:lvl9pPr>
              <a:defRPr sz="1867"/>
            </a:lvl9pPr>
          </a:lstStyle>
          <a:p>
            <a:pPr lvl="0"/>
            <a:r>
              <a:rPr lang="ja-JP" altLang="en-US"/>
              <a:t>マスター テキストの書式設定</a:t>
            </a:r>
          </a:p>
          <a:p>
            <a:pPr lvl="1"/>
            <a:r>
              <a:rPr lang="ja-JP" altLang="en-US"/>
              <a:t>第</a:t>
            </a:r>
            <a:r>
              <a:rPr lang="en-US" altLang="ja-JP"/>
              <a:t>2 </a:t>
            </a:r>
            <a:r>
              <a:rPr lang="ja-JP" altLang="en-US"/>
              <a:t>レベル</a:t>
            </a:r>
          </a:p>
          <a:p>
            <a:pPr lvl="2"/>
            <a:r>
              <a:rPr lang="ja-JP" altLang="en-US"/>
              <a:t>第</a:t>
            </a:r>
            <a:r>
              <a:rPr lang="en-US" altLang="ja-JP"/>
              <a:t>3 </a:t>
            </a:r>
            <a:r>
              <a:rPr lang="ja-JP" altLang="en-US"/>
              <a:t>レベル</a:t>
            </a:r>
          </a:p>
          <a:p>
            <a:pPr lvl="3"/>
            <a:r>
              <a:rPr lang="ja-JP" altLang="en-US"/>
              <a:t>第</a:t>
            </a:r>
            <a:r>
              <a:rPr lang="en-US" altLang="ja-JP"/>
              <a:t>4 </a:t>
            </a:r>
            <a:r>
              <a:rPr lang="ja-JP" altLang="en-US"/>
              <a:t>レベル</a:t>
            </a:r>
          </a:p>
          <a:p>
            <a:pPr lvl="4"/>
            <a:r>
              <a:rPr lang="ja-JP" altLang="en-US"/>
              <a:t>第</a:t>
            </a:r>
            <a:r>
              <a:rPr lang="en-US" altLang="ja-JP"/>
              <a:t>5 </a:t>
            </a:r>
            <a:r>
              <a:rPr lang="ja-JP" altLang="en-US"/>
              <a:t>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sp>
        <p:nvSpPr>
          <p:cNvPr id="4" name="Content Placeholder 3"/>
          <p:cNvSpPr>
            <a:spLocks noGrp="1"/>
          </p:cNvSpPr>
          <p:nvPr>
            <p:ph sz="half" idx="2"/>
          </p:nvPr>
        </p:nvSpPr>
        <p:spPr>
          <a:xfrm>
            <a:off x="6172800" y="1267200"/>
            <a:ext cx="5707200" cy="5049600"/>
          </a:xfrm>
        </p:spPr>
        <p:txBody>
          <a:bodyPr/>
          <a:lstStyle>
            <a:lvl4pPr>
              <a:defRPr sz="1867"/>
            </a:lvl4pPr>
            <a:lvl5pPr>
              <a:defRPr sz="1867"/>
            </a:lvl5pPr>
            <a:lvl6pPr>
              <a:defRPr sz="1867"/>
            </a:lvl6pPr>
            <a:lvl7pPr>
              <a:defRPr sz="1867"/>
            </a:lvl7pPr>
            <a:lvl8pPr>
              <a:defRPr sz="1867"/>
            </a:lvl8pPr>
            <a:lvl9pPr>
              <a:defRPr sz="1867"/>
            </a:lvl9pPr>
          </a:lstStyle>
          <a:p>
            <a:pPr lvl="0"/>
            <a:r>
              <a:rPr lang="ja-JP" altLang="en-US"/>
              <a:t>マスター テキストの書式設定</a:t>
            </a:r>
          </a:p>
          <a:p>
            <a:pPr lvl="1"/>
            <a:r>
              <a:rPr lang="ja-JP" altLang="en-US"/>
              <a:t>第</a:t>
            </a:r>
            <a:r>
              <a:rPr lang="en-US" altLang="ja-JP"/>
              <a:t>2 </a:t>
            </a:r>
            <a:r>
              <a:rPr lang="ja-JP" altLang="en-US"/>
              <a:t>レベル</a:t>
            </a:r>
          </a:p>
          <a:p>
            <a:pPr lvl="2"/>
            <a:r>
              <a:rPr lang="ja-JP" altLang="en-US"/>
              <a:t>第</a:t>
            </a:r>
            <a:r>
              <a:rPr lang="en-US" altLang="ja-JP"/>
              <a:t>3 </a:t>
            </a:r>
            <a:r>
              <a:rPr lang="ja-JP" altLang="en-US"/>
              <a:t>レベル</a:t>
            </a:r>
          </a:p>
          <a:p>
            <a:pPr lvl="3"/>
            <a:r>
              <a:rPr lang="ja-JP" altLang="en-US"/>
              <a:t>第</a:t>
            </a:r>
            <a:r>
              <a:rPr lang="en-US" altLang="ja-JP"/>
              <a:t>4 </a:t>
            </a:r>
            <a:r>
              <a:rPr lang="ja-JP" altLang="en-US"/>
              <a:t>レベル</a:t>
            </a:r>
          </a:p>
          <a:p>
            <a:pPr lvl="4"/>
            <a:r>
              <a:rPr lang="ja-JP" altLang="en-US"/>
              <a:t>第</a:t>
            </a:r>
            <a:r>
              <a:rPr lang="en-US" altLang="ja-JP"/>
              <a:t>5 </a:t>
            </a:r>
            <a:r>
              <a:rPr lang="ja-JP" altLang="en-US"/>
              <a:t>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sp>
        <p:nvSpPr>
          <p:cNvPr id="7" name="Slide Number Placeholder 6"/>
          <p:cNvSpPr>
            <a:spLocks noGrp="1"/>
          </p:cNvSpPr>
          <p:nvPr>
            <p:ph type="sldNum" sz="quarter" idx="12"/>
          </p:nvPr>
        </p:nvSpPr>
        <p:spPr>
          <a:xfrm>
            <a:off x="5736000" y="6504000"/>
            <a:ext cx="720000" cy="1632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3276428444"/>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7" name="Slide Number Placeholder 6"/>
          <p:cNvSpPr>
            <a:spLocks noGrp="1"/>
          </p:cNvSpPr>
          <p:nvPr>
            <p:ph type="sldNum" sz="quarter" idx="12"/>
          </p:nvPr>
        </p:nvSpPr>
        <p:spPr>
          <a:xfrm>
            <a:off x="5736000" y="6504000"/>
            <a:ext cx="720000" cy="1632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2933331831"/>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losing page">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9BC69335-2DC7-4BE9-B3C4-6BB3F4B5BB5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7170386" y="1"/>
            <a:ext cx="5021615" cy="6857999"/>
          </a:xfrm>
          <a:prstGeom prst="rect">
            <a:avLst/>
          </a:prstGeom>
        </p:spPr>
      </p:pic>
      <p:sp>
        <p:nvSpPr>
          <p:cNvPr id="15" name="Slide Number Placeholder 5">
            <a:extLst>
              <a:ext uri="{FF2B5EF4-FFF2-40B4-BE49-F238E27FC236}">
                <a16:creationId xmlns:a16="http://schemas.microsoft.com/office/drawing/2014/main" id="{7D8338C9-50E0-476B-A1C1-2CD93525E330}"/>
              </a:ext>
            </a:extLst>
          </p:cNvPr>
          <p:cNvSpPr>
            <a:spLocks noGrp="1"/>
          </p:cNvSpPr>
          <p:nvPr>
            <p:ph type="sldNum" sz="quarter" idx="4"/>
          </p:nvPr>
        </p:nvSpPr>
        <p:spPr bwMode="gray">
          <a:xfrm>
            <a:off x="5736000" y="6504000"/>
            <a:ext cx="720000" cy="163200"/>
          </a:xfrm>
          <a:prstGeom prst="rect">
            <a:avLst/>
          </a:prstGeom>
        </p:spPr>
        <p:txBody>
          <a:bodyPr vert="horz" lIns="0" tIns="0" rIns="0" bIns="0" rtlCol="0" anchor="ctr"/>
          <a:lstStyle>
            <a:lvl1pPr algn="ctr">
              <a:defRPr sz="1067">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7" name="Picture 23" descr="A picture containing icon&#10;&#10;Description automatically generated">
            <a:extLst>
              <a:ext uri="{FF2B5EF4-FFF2-40B4-BE49-F238E27FC236}">
                <a16:creationId xmlns:a16="http://schemas.microsoft.com/office/drawing/2014/main" id="{FFAD7CF4-8971-481D-B462-B9FB7396BE41}"/>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12352057" y="-19049"/>
            <a:ext cx="893696" cy="4499609"/>
          </a:xfrm>
          <a:prstGeom prst="rect">
            <a:avLst/>
          </a:prstGeom>
        </p:spPr>
      </p:pic>
    </p:spTree>
    <p:extLst>
      <p:ext uri="{BB962C8B-B14F-4D97-AF65-F5344CB8AC3E}">
        <p14:creationId xmlns:p14="http://schemas.microsoft.com/office/powerpoint/2010/main" val="2392393063"/>
      </p:ext>
    </p:extLst>
  </p:cSld>
  <p:clrMapOvr>
    <a:masterClrMapping/>
  </p:clrMapOvr>
  <p:hf hdr="0"/>
  <p:extLst>
    <p:ext uri="{DCECCB84-F9BA-43D5-87BE-67443E8EF086}">
      <p15:sldGuideLst xmlns:p15="http://schemas.microsoft.com/office/powerpoint/2012/main">
        <p15:guide id="1" orient="horz" pos="1597">
          <p15:clr>
            <a:srgbClr val="FBAE40"/>
          </p15:clr>
        </p15:guide>
        <p15:guide id="2" pos="28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DA8B3AA-F7AC-2166-913F-CB77616FE185}"/>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3" name="フッター プレースホルダー 2">
            <a:extLst>
              <a:ext uri="{FF2B5EF4-FFF2-40B4-BE49-F238E27FC236}">
                <a16:creationId xmlns:a16="http://schemas.microsoft.com/office/drawing/2014/main" id="{F39DD450-8388-61C4-AB09-099647B1DA3F}"/>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DB4D8779-1890-F689-A0AD-331E430A78A5}"/>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35654400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A28ABA-E076-CFBF-4D6C-98E83E59B612}"/>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AC3E9D57-0B7E-3292-AF5F-0046446E40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C29DC32-936E-A2F1-A84D-E19B587245F0}"/>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FF7EF434-49D4-5769-B557-4958A5310C4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95ED849-11B7-C324-8CD9-F38095ECC17D}"/>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3220297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7971C4F-31D0-999F-8779-35F1F2A94FD9}"/>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A1DEFB8-E370-B931-8AF0-8D457B53E30E}"/>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1DA24AA-2289-6727-59F8-790C59F14A66}"/>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AE07B13D-F4A0-71EA-7E74-3B2C5C6F898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53CF930-48D9-764F-3A83-284E7522DFE4}"/>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29326473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8C874C-0D3C-E33B-C143-2F098D4CEA0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0369394-61EA-C773-C64D-B671E30B89B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387E260-031A-464A-9322-4EFF79CC653D}"/>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7B17B63F-6EE7-DF4E-20B3-FBBDFCE0B7B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FC928D2-B8C1-745C-3D3D-61198793E887}"/>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41167032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D734D4-6BD8-29F4-C9F5-A428C915C00F}"/>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898DC6A-C30E-B419-06BB-83FC34BEB2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8A0CD532-D1A2-A62D-CA9D-768C6C6604F4}"/>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C711F87E-8FF9-95B1-872C-19813437207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A322FE5-16A6-386C-5C7F-DA17C4ECC999}"/>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25141851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B17857A-CC86-4DE0-15DA-C39D861D8A4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EEC29D5-783F-D511-3C8C-F83892873771}"/>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27EFDC3E-C363-2D48-A61D-71F2F9C8724F}"/>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193CF024-3805-BD1F-27C8-B37871628447}"/>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6" name="フッター プレースホルダー 5">
            <a:extLst>
              <a:ext uri="{FF2B5EF4-FFF2-40B4-BE49-F238E27FC236}">
                <a16:creationId xmlns:a16="http://schemas.microsoft.com/office/drawing/2014/main" id="{F9303DB5-9FEA-19C0-3474-B12AE358876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005E58B-2FA5-8FEF-1B60-1F44DA3F8FCB}"/>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27497036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07A5B1-F1AA-86DE-A0F9-D411B9C9A938}"/>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5DCA276-9F36-698D-C1EE-704DC4A920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FA938AFB-E48F-DA76-1DD3-EA3E6098630C}"/>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F62874F5-D381-048F-3392-A20E01F389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6F4D840B-B8D9-9F61-C992-8A1996F2E4BB}"/>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C2E145F9-6B2F-BCBA-AF70-87C8019429C4}"/>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8" name="フッター プレースホルダー 7">
            <a:extLst>
              <a:ext uri="{FF2B5EF4-FFF2-40B4-BE49-F238E27FC236}">
                <a16:creationId xmlns:a16="http://schemas.microsoft.com/office/drawing/2014/main" id="{B2D504EA-5F32-FED7-45BB-EF48C8FE2896}"/>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3D1FA18-50E1-0CE4-8B68-4D9FB4E517C5}"/>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9290981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AF688A-67CD-8601-56CC-6FC55519323D}"/>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100225E6-37F9-ED81-6092-226536BA6DA8}"/>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4" name="フッター プレースホルダー 3">
            <a:extLst>
              <a:ext uri="{FF2B5EF4-FFF2-40B4-BE49-F238E27FC236}">
                <a16:creationId xmlns:a16="http://schemas.microsoft.com/office/drawing/2014/main" id="{CD10516F-00B2-6654-29E1-12A4CEFA85C1}"/>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E5005587-17AF-7F39-8305-B1963E688373}"/>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25573999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E2C8F776-5DB4-CFED-B99D-202BFDE7D2E4}"/>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3" name="フッター プレースホルダー 2">
            <a:extLst>
              <a:ext uri="{FF2B5EF4-FFF2-40B4-BE49-F238E27FC236}">
                <a16:creationId xmlns:a16="http://schemas.microsoft.com/office/drawing/2014/main" id="{8ADF5243-CE59-E50D-4375-B024E324F9D6}"/>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BC9708EC-3A97-813C-1A5C-505DCBC53FBE}"/>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16903600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3B9A0A-C63F-71BD-CE9D-B059279BF195}"/>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BE025D5-5C02-5ABA-C4E7-6495836EA8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418C4875-909D-37F5-40CA-51E0D86295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F8FF8534-FD4B-028B-2D6E-955392360F5B}"/>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6" name="フッター プレースホルダー 5">
            <a:extLst>
              <a:ext uri="{FF2B5EF4-FFF2-40B4-BE49-F238E27FC236}">
                <a16:creationId xmlns:a16="http://schemas.microsoft.com/office/drawing/2014/main" id="{D33DD59C-7F34-E2CB-7583-024BEA3542E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8EFA921-DA7B-D836-A528-12E798759F3D}"/>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29326995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FE178E-B7DE-8B11-5D46-B2F8AF73673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A637BADA-495E-5AE6-EF90-F5FB6C1F6B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F1EDF3E-FD50-E29F-463A-D51F22F252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B2F87AC-A646-0D83-7AAE-D30CB35C61FB}"/>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6" name="フッター プレースホルダー 5">
            <a:extLst>
              <a:ext uri="{FF2B5EF4-FFF2-40B4-BE49-F238E27FC236}">
                <a16:creationId xmlns:a16="http://schemas.microsoft.com/office/drawing/2014/main" id="{30E6F5BF-AB4F-374F-0535-515D5E43ECC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FFFE8A8-091E-64DB-131E-7CB4FB52ABF6}"/>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335955712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47CC1B3-67D4-4632-819E-87B87C8FC667}"/>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2632F27-6625-9550-3C7E-948E9D3358E1}"/>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B357E2A-55E2-22D5-7897-7D2994FAB0EC}"/>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1651A74A-366B-8419-808D-FD74C76913D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641B397-137C-6CBE-57C9-BA62477CE3EE}"/>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41592477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BF3DF6EC-4FF1-F429-FBB5-C37E1ECECAA1}"/>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C266DB3-2C22-45DC-8058-6B70F0B3F66C}"/>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875727E-099F-2EDF-9E00-833DE5EDA262}"/>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440DFD9C-0885-D707-D34C-AA037DAB46D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9380DBF-FA6E-AC39-D09E-0C9E68EDC5CA}"/>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2438409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C6D5E95-FA1E-930D-5D99-EB46C1C2DC24}"/>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3F4995C-9BB4-7A07-65A7-E508C5640DB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043329AB-3229-E271-DA85-0B64CC951640}"/>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D35B7E51-AC7F-846F-769E-90B799EDEC9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838D22E-0137-00AE-3D53-2B19C7EF2049}"/>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33847120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Title Master">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AF46A06C-9A3F-471C-999E-CB75C4DB07A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8804515" y="898"/>
            <a:ext cx="3387485" cy="6856204"/>
          </a:xfrm>
          <a:prstGeom prst="rect">
            <a:avLst/>
          </a:prstGeom>
        </p:spPr>
      </p:pic>
      <p:sp>
        <p:nvSpPr>
          <p:cNvPr id="2" name="Title 1"/>
          <p:cNvSpPr>
            <a:spLocks noGrp="1"/>
          </p:cNvSpPr>
          <p:nvPr>
            <p:ph type="ctrTitle" hasCustomPrompt="1"/>
          </p:nvPr>
        </p:nvSpPr>
        <p:spPr>
          <a:xfrm>
            <a:off x="311999" y="1488000"/>
            <a:ext cx="7200000" cy="1920000"/>
          </a:xfrm>
        </p:spPr>
        <p:txBody>
          <a:bodyPr anchor="b">
            <a:noAutofit/>
          </a:bodyPr>
          <a:lstStyle>
            <a:lvl1pPr algn="l">
              <a:defRPr sz="4267">
                <a:solidFill>
                  <a:schemeClr val="tx1"/>
                </a:solidFill>
              </a:defRPr>
            </a:lvl1pPr>
          </a:lstStyle>
          <a:p>
            <a:r>
              <a:rPr lang="ja-JP" altLang="en-US"/>
              <a:t>タイトルを入力</a:t>
            </a:r>
            <a:endParaRPr lang="en-US"/>
          </a:p>
        </p:txBody>
      </p:sp>
      <p:sp>
        <p:nvSpPr>
          <p:cNvPr id="3" name="Subtitle 2"/>
          <p:cNvSpPr>
            <a:spLocks noGrp="1"/>
          </p:cNvSpPr>
          <p:nvPr>
            <p:ph type="subTitle" idx="1" hasCustomPrompt="1"/>
          </p:nvPr>
        </p:nvSpPr>
        <p:spPr>
          <a:xfrm>
            <a:off x="312000" y="4089600"/>
            <a:ext cx="6331200" cy="1680000"/>
          </a:xfrm>
        </p:spPr>
        <p:txBody>
          <a:bodyPr anchor="t" anchorCtr="0">
            <a:noAutofit/>
          </a:bodyPr>
          <a:lstStyle>
            <a:lvl1pPr marL="0" indent="0" algn="l">
              <a:buNone/>
              <a:defRPr sz="2400">
                <a:solidFill>
                  <a:schemeClr val="tx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ja-JP" altLang="en-US"/>
              <a:t>サブタイトルを入力</a:t>
            </a:r>
            <a:endParaRPr lang="en-US"/>
          </a:p>
        </p:txBody>
      </p:sp>
      <p:sp>
        <p:nvSpPr>
          <p:cNvPr id="17" name="Slide Number Placeholder 5">
            <a:extLst>
              <a:ext uri="{FF2B5EF4-FFF2-40B4-BE49-F238E27FC236}">
                <a16:creationId xmlns:a16="http://schemas.microsoft.com/office/drawing/2014/main" id="{F2A2B3EE-7C59-4DF5-A28E-640979443623}"/>
              </a:ext>
            </a:extLst>
          </p:cNvPr>
          <p:cNvSpPr>
            <a:spLocks noGrp="1"/>
          </p:cNvSpPr>
          <p:nvPr>
            <p:ph type="sldNum" sz="quarter" idx="4"/>
          </p:nvPr>
        </p:nvSpPr>
        <p:spPr bwMode="gray">
          <a:xfrm>
            <a:off x="5736000" y="6504000"/>
            <a:ext cx="720000" cy="163200"/>
          </a:xfrm>
          <a:prstGeom prst="rect">
            <a:avLst/>
          </a:prstGeom>
        </p:spPr>
        <p:txBody>
          <a:bodyPr vert="horz" lIns="0" tIns="0" rIns="0" bIns="0" rtlCol="0" anchor="ctr"/>
          <a:lstStyle>
            <a:lvl1pPr algn="ctr">
              <a:defRPr sz="1067">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0" name="Picture 23" descr="A picture containing icon&#10;&#10;Description automatically generated">
            <a:extLst>
              <a:ext uri="{FF2B5EF4-FFF2-40B4-BE49-F238E27FC236}">
                <a16:creationId xmlns:a16="http://schemas.microsoft.com/office/drawing/2014/main" id="{8B2BCC5B-F069-4ED1-A700-090A5F1D93DD}"/>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12352057" y="-19049"/>
            <a:ext cx="893696" cy="4499609"/>
          </a:xfrm>
          <a:prstGeom prst="rect">
            <a:avLst/>
          </a:prstGeom>
        </p:spPr>
      </p:pic>
    </p:spTree>
    <p:extLst>
      <p:ext uri="{BB962C8B-B14F-4D97-AF65-F5344CB8AC3E}">
        <p14:creationId xmlns:p14="http://schemas.microsoft.com/office/powerpoint/2010/main" val="2853479558"/>
      </p:ext>
    </p:extLst>
  </p:cSld>
  <p:clrMapOvr>
    <a:masterClrMapping/>
  </p:clrMapOvr>
  <p:hf hdr="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itle" preserve="1">
  <p:cSld name="Section dividers">
    <p:spTree>
      <p:nvGrpSpPr>
        <p:cNvPr id="1" name=""/>
        <p:cNvGrpSpPr/>
        <p:nvPr/>
      </p:nvGrpSpPr>
      <p:grpSpPr>
        <a:xfrm>
          <a:off x="0" y="0"/>
          <a:ext cx="0" cy="0"/>
          <a:chOff x="0" y="0"/>
          <a:chExt cx="0" cy="0"/>
        </a:xfrm>
      </p:grpSpPr>
      <p:pic>
        <p:nvPicPr>
          <p:cNvPr id="23" name="図 16">
            <a:extLst>
              <a:ext uri="{FF2B5EF4-FFF2-40B4-BE49-F238E27FC236}">
                <a16:creationId xmlns:a16="http://schemas.microsoft.com/office/drawing/2014/main" id="{4E6397AD-310C-48CA-885C-F7B1DFD0956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60032"/>
          </a:xfrm>
          <a:prstGeom prst="rect">
            <a:avLst/>
          </a:prstGeom>
        </p:spPr>
      </p:pic>
      <p:sp>
        <p:nvSpPr>
          <p:cNvPr id="2" name="Title 1"/>
          <p:cNvSpPr>
            <a:spLocks noGrp="1"/>
          </p:cNvSpPr>
          <p:nvPr>
            <p:ph type="ctrTitle" hasCustomPrompt="1"/>
          </p:nvPr>
        </p:nvSpPr>
        <p:spPr>
          <a:xfrm>
            <a:off x="312000" y="1488000"/>
            <a:ext cx="11040000" cy="1920000"/>
          </a:xfrm>
        </p:spPr>
        <p:txBody>
          <a:bodyPr anchor="b">
            <a:noAutofit/>
          </a:bodyPr>
          <a:lstStyle>
            <a:lvl1pPr algn="l">
              <a:defRPr sz="4267">
                <a:solidFill>
                  <a:schemeClr val="bg1"/>
                </a:solidFill>
              </a:defRPr>
            </a:lvl1pPr>
          </a:lstStyle>
          <a:p>
            <a:r>
              <a:rPr lang="ja-JP" altLang="en-US"/>
              <a:t>タイトルを入力</a:t>
            </a:r>
            <a:endParaRPr lang="en-US"/>
          </a:p>
        </p:txBody>
      </p:sp>
      <p:sp>
        <p:nvSpPr>
          <p:cNvPr id="3" name="Subtitle 2"/>
          <p:cNvSpPr>
            <a:spLocks noGrp="1"/>
          </p:cNvSpPr>
          <p:nvPr>
            <p:ph type="subTitle" idx="1" hasCustomPrompt="1"/>
          </p:nvPr>
        </p:nvSpPr>
        <p:spPr>
          <a:xfrm>
            <a:off x="312000" y="3614400"/>
            <a:ext cx="11040000" cy="1929600"/>
          </a:xfrm>
        </p:spPr>
        <p:txBody>
          <a:bodyPr>
            <a:noAutofit/>
          </a:bodyPr>
          <a:lstStyle>
            <a:lvl1pPr marL="0" indent="0" algn="l">
              <a:buNone/>
              <a:defRPr sz="2667">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ja-JP" altLang="en-US"/>
              <a:t>サブタイトルを入力</a:t>
            </a:r>
            <a:endParaRPr lang="en-US"/>
          </a:p>
        </p:txBody>
      </p:sp>
      <p:sp>
        <p:nvSpPr>
          <p:cNvPr id="6" name="Slide Number Placeholder 5"/>
          <p:cNvSpPr>
            <a:spLocks noGrp="1"/>
          </p:cNvSpPr>
          <p:nvPr>
            <p:ph type="sldNum" sz="quarter" idx="12"/>
          </p:nvPr>
        </p:nvSpPr>
        <p:spPr>
          <a:xfrm>
            <a:off x="5736000" y="6504000"/>
            <a:ext cx="720000" cy="163200"/>
          </a:xfrm>
          <a:prstGeom prst="rect">
            <a:avLst/>
          </a:prstGeom>
        </p:spPr>
        <p:txBody>
          <a:bodyPr/>
          <a:lstStyle>
            <a:lvl1pPr>
              <a:defRPr>
                <a:solidFill>
                  <a:schemeClr val="bg1"/>
                </a:solidFill>
              </a:defRPr>
            </a:lvl1pPr>
          </a:lstStyle>
          <a:p>
            <a:fld id="{4D029D89-7B63-4C94-AD4D-2E4D6BB83637}" type="slidenum">
              <a:rPr kumimoji="1" lang="ja-JP" altLang="en-US" smtClean="0"/>
              <a:pPr/>
              <a:t>‹#›</a:t>
            </a:fld>
            <a:endParaRPr kumimoji="1" lang="ja-JP" altLang="en-US"/>
          </a:p>
        </p:txBody>
      </p:sp>
      <p:pic>
        <p:nvPicPr>
          <p:cNvPr id="9" name="Picture 23" descr="A picture containing icon&#10;&#10;Description automatically generated">
            <a:extLst>
              <a:ext uri="{FF2B5EF4-FFF2-40B4-BE49-F238E27FC236}">
                <a16:creationId xmlns:a16="http://schemas.microsoft.com/office/drawing/2014/main" id="{3753FEFB-0305-4C84-935D-76F90EFD3C24}"/>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12352057" y="-19049"/>
            <a:ext cx="893696" cy="4499609"/>
          </a:xfrm>
          <a:prstGeom prst="rect">
            <a:avLst/>
          </a:prstGeom>
        </p:spPr>
      </p:pic>
    </p:spTree>
    <p:extLst>
      <p:ext uri="{BB962C8B-B14F-4D97-AF65-F5344CB8AC3E}">
        <p14:creationId xmlns:p14="http://schemas.microsoft.com/office/powerpoint/2010/main" val="3175286541"/>
      </p:ext>
    </p:extLst>
  </p:cSld>
  <p:clrMapOvr>
    <a:masterClrMapping/>
  </p:clrMapOvr>
  <p:hf hdr="0"/>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ext 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a:t>
            </a:r>
            <a:r>
              <a:rPr lang="en-US" altLang="ja-JP"/>
              <a:t>2 </a:t>
            </a:r>
            <a:r>
              <a:rPr lang="ja-JP" altLang="en-US"/>
              <a:t>レベル</a:t>
            </a:r>
          </a:p>
          <a:p>
            <a:pPr lvl="2"/>
            <a:r>
              <a:rPr lang="ja-JP" altLang="en-US"/>
              <a:t>第</a:t>
            </a:r>
            <a:r>
              <a:rPr lang="en-US" altLang="ja-JP"/>
              <a:t>3 </a:t>
            </a:r>
            <a:r>
              <a:rPr lang="ja-JP" altLang="en-US"/>
              <a:t>レベル</a:t>
            </a:r>
          </a:p>
          <a:p>
            <a:pPr lvl="3"/>
            <a:r>
              <a:rPr lang="ja-JP" altLang="en-US"/>
              <a:t>第</a:t>
            </a:r>
            <a:r>
              <a:rPr lang="en-US" altLang="ja-JP"/>
              <a:t>4 </a:t>
            </a:r>
            <a:r>
              <a:rPr lang="ja-JP" altLang="en-US"/>
              <a:t>レベル</a:t>
            </a:r>
          </a:p>
          <a:p>
            <a:pPr lvl="4"/>
            <a:r>
              <a:rPr lang="ja-JP" altLang="en-US"/>
              <a:t>第</a:t>
            </a:r>
            <a:r>
              <a:rPr lang="en-US" altLang="ja-JP"/>
              <a:t>5 </a:t>
            </a:r>
            <a:r>
              <a:rPr lang="ja-JP" altLang="en-US"/>
              <a:t>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sp>
        <p:nvSpPr>
          <p:cNvPr id="6" name="Slide Number Placeholder 5"/>
          <p:cNvSpPr>
            <a:spLocks noGrp="1"/>
          </p:cNvSpPr>
          <p:nvPr>
            <p:ph type="sldNum" sz="quarter" idx="12"/>
          </p:nvPr>
        </p:nvSpPr>
        <p:spPr>
          <a:xfrm>
            <a:off x="5736000" y="6504000"/>
            <a:ext cx="720000" cy="1632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2845964546"/>
      </p:ext>
    </p:extLst>
  </p:cSld>
  <p:clrMapOvr>
    <a:masterClrMapping/>
  </p:clrMapOvr>
  <p:hf hdr="0"/>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ext 2 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307200" y="1267200"/>
            <a:ext cx="5707200" cy="5049600"/>
          </a:xfrm>
        </p:spPr>
        <p:txBody>
          <a:bodyPr/>
          <a:lstStyle>
            <a:lvl4pPr>
              <a:defRPr sz="1867"/>
            </a:lvl4pPr>
            <a:lvl5pPr>
              <a:defRPr sz="1867"/>
            </a:lvl5pPr>
            <a:lvl6pPr>
              <a:defRPr sz="1867"/>
            </a:lvl6pPr>
            <a:lvl7pPr>
              <a:defRPr sz="1867"/>
            </a:lvl7pPr>
            <a:lvl8pPr>
              <a:defRPr sz="1867"/>
            </a:lvl8pPr>
            <a:lvl9pPr>
              <a:defRPr sz="1867"/>
            </a:lvl9pPr>
          </a:lstStyle>
          <a:p>
            <a:pPr lvl="0"/>
            <a:r>
              <a:rPr lang="ja-JP" altLang="en-US"/>
              <a:t>マスター テキストの書式設定</a:t>
            </a:r>
          </a:p>
          <a:p>
            <a:pPr lvl="1"/>
            <a:r>
              <a:rPr lang="ja-JP" altLang="en-US"/>
              <a:t>第</a:t>
            </a:r>
            <a:r>
              <a:rPr lang="en-US" altLang="ja-JP"/>
              <a:t>2 </a:t>
            </a:r>
            <a:r>
              <a:rPr lang="ja-JP" altLang="en-US"/>
              <a:t>レベル</a:t>
            </a:r>
          </a:p>
          <a:p>
            <a:pPr lvl="2"/>
            <a:r>
              <a:rPr lang="ja-JP" altLang="en-US"/>
              <a:t>第</a:t>
            </a:r>
            <a:r>
              <a:rPr lang="en-US" altLang="ja-JP"/>
              <a:t>3 </a:t>
            </a:r>
            <a:r>
              <a:rPr lang="ja-JP" altLang="en-US"/>
              <a:t>レベル</a:t>
            </a:r>
          </a:p>
          <a:p>
            <a:pPr lvl="3"/>
            <a:r>
              <a:rPr lang="ja-JP" altLang="en-US"/>
              <a:t>第</a:t>
            </a:r>
            <a:r>
              <a:rPr lang="en-US" altLang="ja-JP"/>
              <a:t>4 </a:t>
            </a:r>
            <a:r>
              <a:rPr lang="ja-JP" altLang="en-US"/>
              <a:t>レベル</a:t>
            </a:r>
          </a:p>
          <a:p>
            <a:pPr lvl="4"/>
            <a:r>
              <a:rPr lang="ja-JP" altLang="en-US"/>
              <a:t>第</a:t>
            </a:r>
            <a:r>
              <a:rPr lang="en-US" altLang="ja-JP"/>
              <a:t>5 </a:t>
            </a:r>
            <a:r>
              <a:rPr lang="ja-JP" altLang="en-US"/>
              <a:t>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sp>
        <p:nvSpPr>
          <p:cNvPr id="4" name="Content Placeholder 3"/>
          <p:cNvSpPr>
            <a:spLocks noGrp="1"/>
          </p:cNvSpPr>
          <p:nvPr>
            <p:ph sz="half" idx="2"/>
          </p:nvPr>
        </p:nvSpPr>
        <p:spPr>
          <a:xfrm>
            <a:off x="6172800" y="1267200"/>
            <a:ext cx="5707200" cy="5049600"/>
          </a:xfrm>
        </p:spPr>
        <p:txBody>
          <a:bodyPr/>
          <a:lstStyle>
            <a:lvl4pPr>
              <a:defRPr sz="1867"/>
            </a:lvl4pPr>
            <a:lvl5pPr>
              <a:defRPr sz="1867"/>
            </a:lvl5pPr>
            <a:lvl6pPr>
              <a:defRPr sz="1867"/>
            </a:lvl6pPr>
            <a:lvl7pPr>
              <a:defRPr sz="1867"/>
            </a:lvl7pPr>
            <a:lvl8pPr>
              <a:defRPr sz="1867"/>
            </a:lvl8pPr>
            <a:lvl9pPr>
              <a:defRPr sz="1867"/>
            </a:lvl9pPr>
          </a:lstStyle>
          <a:p>
            <a:pPr lvl="0"/>
            <a:r>
              <a:rPr lang="ja-JP" altLang="en-US"/>
              <a:t>マスター テキストの書式設定</a:t>
            </a:r>
          </a:p>
          <a:p>
            <a:pPr lvl="1"/>
            <a:r>
              <a:rPr lang="ja-JP" altLang="en-US"/>
              <a:t>第</a:t>
            </a:r>
            <a:r>
              <a:rPr lang="en-US" altLang="ja-JP"/>
              <a:t>2 </a:t>
            </a:r>
            <a:r>
              <a:rPr lang="ja-JP" altLang="en-US"/>
              <a:t>レベル</a:t>
            </a:r>
          </a:p>
          <a:p>
            <a:pPr lvl="2"/>
            <a:r>
              <a:rPr lang="ja-JP" altLang="en-US"/>
              <a:t>第</a:t>
            </a:r>
            <a:r>
              <a:rPr lang="en-US" altLang="ja-JP"/>
              <a:t>3 </a:t>
            </a:r>
            <a:r>
              <a:rPr lang="ja-JP" altLang="en-US"/>
              <a:t>レベル</a:t>
            </a:r>
          </a:p>
          <a:p>
            <a:pPr lvl="3"/>
            <a:r>
              <a:rPr lang="ja-JP" altLang="en-US"/>
              <a:t>第</a:t>
            </a:r>
            <a:r>
              <a:rPr lang="en-US" altLang="ja-JP"/>
              <a:t>4 </a:t>
            </a:r>
            <a:r>
              <a:rPr lang="ja-JP" altLang="en-US"/>
              <a:t>レベル</a:t>
            </a:r>
          </a:p>
          <a:p>
            <a:pPr lvl="4"/>
            <a:r>
              <a:rPr lang="ja-JP" altLang="en-US"/>
              <a:t>第</a:t>
            </a:r>
            <a:r>
              <a:rPr lang="en-US" altLang="ja-JP"/>
              <a:t>5 </a:t>
            </a:r>
            <a:r>
              <a:rPr lang="ja-JP" altLang="en-US"/>
              <a:t>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sp>
        <p:nvSpPr>
          <p:cNvPr id="7" name="Slide Number Placeholder 6"/>
          <p:cNvSpPr>
            <a:spLocks noGrp="1"/>
          </p:cNvSpPr>
          <p:nvPr>
            <p:ph type="sldNum" sz="quarter" idx="12"/>
          </p:nvPr>
        </p:nvSpPr>
        <p:spPr>
          <a:xfrm>
            <a:off x="5736000" y="6504000"/>
            <a:ext cx="720000" cy="1632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513156863"/>
      </p:ext>
    </p:extLst>
  </p:cSld>
  <p:clrMapOvr>
    <a:masterClrMapping/>
  </p:clrMapOvr>
  <p:hf hdr="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7" name="Slide Number Placeholder 6"/>
          <p:cNvSpPr>
            <a:spLocks noGrp="1"/>
          </p:cNvSpPr>
          <p:nvPr>
            <p:ph type="sldNum" sz="quarter" idx="12"/>
          </p:nvPr>
        </p:nvSpPr>
        <p:spPr>
          <a:xfrm>
            <a:off x="5736000" y="6504000"/>
            <a:ext cx="720000" cy="1632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1334480654"/>
      </p:ext>
    </p:extLst>
  </p:cSld>
  <p:clrMapOvr>
    <a:masterClrMapping/>
  </p:clrMapOvr>
  <p:hf hdr="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Closing page">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9BC69335-2DC7-4BE9-B3C4-6BB3F4B5BB5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7170386" y="1"/>
            <a:ext cx="5021615" cy="6857999"/>
          </a:xfrm>
          <a:prstGeom prst="rect">
            <a:avLst/>
          </a:prstGeom>
        </p:spPr>
      </p:pic>
      <p:sp>
        <p:nvSpPr>
          <p:cNvPr id="15" name="Slide Number Placeholder 5">
            <a:extLst>
              <a:ext uri="{FF2B5EF4-FFF2-40B4-BE49-F238E27FC236}">
                <a16:creationId xmlns:a16="http://schemas.microsoft.com/office/drawing/2014/main" id="{7D8338C9-50E0-476B-A1C1-2CD93525E330}"/>
              </a:ext>
            </a:extLst>
          </p:cNvPr>
          <p:cNvSpPr>
            <a:spLocks noGrp="1"/>
          </p:cNvSpPr>
          <p:nvPr>
            <p:ph type="sldNum" sz="quarter" idx="4"/>
          </p:nvPr>
        </p:nvSpPr>
        <p:spPr bwMode="gray">
          <a:xfrm>
            <a:off x="5736000" y="6504000"/>
            <a:ext cx="720000" cy="163200"/>
          </a:xfrm>
          <a:prstGeom prst="rect">
            <a:avLst/>
          </a:prstGeom>
        </p:spPr>
        <p:txBody>
          <a:bodyPr vert="horz" lIns="0" tIns="0" rIns="0" bIns="0" rtlCol="0" anchor="ctr"/>
          <a:lstStyle>
            <a:lvl1pPr algn="ctr">
              <a:defRPr sz="1067">
                <a:solidFill>
                  <a:schemeClr val="bg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7" name="Picture 23" descr="A picture containing icon&#10;&#10;Description automatically generated">
            <a:extLst>
              <a:ext uri="{FF2B5EF4-FFF2-40B4-BE49-F238E27FC236}">
                <a16:creationId xmlns:a16="http://schemas.microsoft.com/office/drawing/2014/main" id="{FFAD7CF4-8971-481D-B462-B9FB7396BE41}"/>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12352057" y="-19049"/>
            <a:ext cx="893696" cy="4499609"/>
          </a:xfrm>
          <a:prstGeom prst="rect">
            <a:avLst/>
          </a:prstGeom>
        </p:spPr>
      </p:pic>
    </p:spTree>
    <p:extLst>
      <p:ext uri="{BB962C8B-B14F-4D97-AF65-F5344CB8AC3E}">
        <p14:creationId xmlns:p14="http://schemas.microsoft.com/office/powerpoint/2010/main" val="368500190"/>
      </p:ext>
    </p:extLst>
  </p:cSld>
  <p:clrMapOvr>
    <a:masterClrMapping/>
  </p:clrMapOvr>
  <p:hf hdr="0"/>
  <p:extLst>
    <p:ext uri="{DCECCB84-F9BA-43D5-87BE-67443E8EF086}">
      <p15:sldGuideLst xmlns:p15="http://schemas.microsoft.com/office/powerpoint/2012/main">
        <p15:guide id="1" orient="horz" pos="1597">
          <p15:clr>
            <a:srgbClr val="FBAE40"/>
          </p15:clr>
        </p15:guide>
        <p15:guide id="2" pos="288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E2C8F776-5DB4-CFED-B99D-202BFDE7D2E4}"/>
              </a:ext>
            </a:extLst>
          </p:cNvPr>
          <p:cNvSpPr>
            <a:spLocks noGrp="1"/>
          </p:cNvSpPr>
          <p:nvPr>
            <p:ph type="dt" sz="half" idx="10"/>
          </p:nvPr>
        </p:nvSpPr>
        <p:spPr/>
        <p:txBody>
          <a:bodyPr/>
          <a:lstStyle/>
          <a:p>
            <a:fld id="{69E31483-D850-419F-BBD7-C43CD4B15B92}" type="datetimeFigureOut">
              <a:rPr kumimoji="1" lang="ja-JP" altLang="en-US" smtClean="0"/>
              <a:t>2024/2/24</a:t>
            </a:fld>
            <a:endParaRPr kumimoji="1" lang="ja-JP" altLang="en-US"/>
          </a:p>
        </p:txBody>
      </p:sp>
      <p:sp>
        <p:nvSpPr>
          <p:cNvPr id="3" name="フッター プレースホルダー 2">
            <a:extLst>
              <a:ext uri="{FF2B5EF4-FFF2-40B4-BE49-F238E27FC236}">
                <a16:creationId xmlns:a16="http://schemas.microsoft.com/office/drawing/2014/main" id="{8ADF5243-CE59-E50D-4375-B024E324F9D6}"/>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BC9708EC-3A97-813C-1A5C-505DCBC53FBE}"/>
              </a:ext>
            </a:extLst>
          </p:cNvPr>
          <p:cNvSpPr>
            <a:spLocks noGrp="1"/>
          </p:cNvSpPr>
          <p:nvPr>
            <p:ph type="sldNum" sz="quarter" idx="12"/>
          </p:nvPr>
        </p:nvSpPr>
        <p:spPr/>
        <p:txBody>
          <a:body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406991304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Master">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459EA2C5-E74C-467E-A31E-22534610D34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8801778" y="1"/>
            <a:ext cx="3390223" cy="6857999"/>
          </a:xfrm>
          <a:prstGeom prst="rect">
            <a:avLst/>
          </a:prstGeom>
        </p:spPr>
      </p:pic>
      <p:sp>
        <p:nvSpPr>
          <p:cNvPr id="2" name="Title 1"/>
          <p:cNvSpPr>
            <a:spLocks noGrp="1"/>
          </p:cNvSpPr>
          <p:nvPr>
            <p:ph type="ctrTitle" hasCustomPrompt="1"/>
          </p:nvPr>
        </p:nvSpPr>
        <p:spPr>
          <a:xfrm>
            <a:off x="311999" y="1488000"/>
            <a:ext cx="7200000" cy="1920000"/>
          </a:xfrm>
        </p:spPr>
        <p:txBody>
          <a:bodyPr anchor="b">
            <a:noAutofit/>
          </a:bodyPr>
          <a:lstStyle>
            <a:lvl1pPr algn="l">
              <a:defRPr sz="4267">
                <a:solidFill>
                  <a:schemeClr val="tx1"/>
                </a:solidFill>
              </a:defRPr>
            </a:lvl1pPr>
          </a:lstStyle>
          <a:p>
            <a:r>
              <a:rPr lang="ja-JP" altLang="en-US"/>
              <a:t>タイトルを入力</a:t>
            </a:r>
            <a:endParaRPr lang="en-US"/>
          </a:p>
        </p:txBody>
      </p:sp>
      <p:sp>
        <p:nvSpPr>
          <p:cNvPr id="3" name="Subtitle 2"/>
          <p:cNvSpPr>
            <a:spLocks noGrp="1"/>
          </p:cNvSpPr>
          <p:nvPr>
            <p:ph type="subTitle" idx="1" hasCustomPrompt="1"/>
          </p:nvPr>
        </p:nvSpPr>
        <p:spPr>
          <a:xfrm>
            <a:off x="312000" y="4089600"/>
            <a:ext cx="6331200" cy="1680000"/>
          </a:xfrm>
        </p:spPr>
        <p:txBody>
          <a:bodyPr anchor="t" anchorCtr="0">
            <a:noAutofit/>
          </a:bodyPr>
          <a:lstStyle>
            <a:lvl1pPr marL="0" indent="0" algn="l">
              <a:buNone/>
              <a:defRPr sz="2400">
                <a:solidFill>
                  <a:schemeClr val="tx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ja-JP" altLang="en-US"/>
              <a:t>サブタイトルを入力</a:t>
            </a:r>
            <a:endParaRPr lang="en-US"/>
          </a:p>
        </p:txBody>
      </p:sp>
      <p:pic>
        <p:nvPicPr>
          <p:cNvPr id="20" name="図 19">
            <a:extLst>
              <a:ext uri="{FF2B5EF4-FFF2-40B4-BE49-F238E27FC236}">
                <a16:creationId xmlns:a16="http://schemas.microsoft.com/office/drawing/2014/main" id="{943DCFA9-F6CE-4F0F-B3EE-23D84F3C6FB4}"/>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6883621" y="1801118"/>
            <a:ext cx="4190400" cy="3256028"/>
          </a:xfrm>
          <a:prstGeom prst="rect">
            <a:avLst/>
          </a:prstGeom>
        </p:spPr>
      </p:pic>
      <p:grpSp>
        <p:nvGrpSpPr>
          <p:cNvPr id="23" name="Group 22" descr="Fujitsu">
            <a:extLst>
              <a:ext uri="{FF2B5EF4-FFF2-40B4-BE49-F238E27FC236}">
                <a16:creationId xmlns:a16="http://schemas.microsoft.com/office/drawing/2014/main" id="{EA0FA9AC-AC26-48E3-BF47-91D55901E917}"/>
              </a:ext>
            </a:extLst>
          </p:cNvPr>
          <p:cNvGrpSpPr>
            <a:grpSpLocks noChangeAspect="1"/>
          </p:cNvGrpSpPr>
          <p:nvPr userDrawn="1"/>
        </p:nvGrpSpPr>
        <p:grpSpPr>
          <a:xfrm>
            <a:off x="10587567" y="323745"/>
            <a:ext cx="1291692" cy="629564"/>
            <a:chOff x="8012114" y="249161"/>
            <a:chExt cx="892174" cy="434841"/>
          </a:xfrm>
        </p:grpSpPr>
        <p:sp>
          <p:nvSpPr>
            <p:cNvPr id="24" name="Freeform 34">
              <a:extLst>
                <a:ext uri="{FF2B5EF4-FFF2-40B4-BE49-F238E27FC236}">
                  <a16:creationId xmlns:a16="http://schemas.microsoft.com/office/drawing/2014/main" id="{6DD794C0-B5B1-4749-93AE-C0B3DA7765D6}"/>
                </a:ext>
              </a:extLst>
            </p:cNvPr>
            <p:cNvSpPr>
              <a:spLocks/>
            </p:cNvSpPr>
            <p:nvPr userDrawn="1"/>
          </p:nvSpPr>
          <p:spPr bwMode="gray">
            <a:xfrm>
              <a:off x="8307389" y="249161"/>
              <a:ext cx="179387" cy="139657"/>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5" name="Freeform 35">
              <a:extLst>
                <a:ext uri="{FF2B5EF4-FFF2-40B4-BE49-F238E27FC236}">
                  <a16:creationId xmlns:a16="http://schemas.microsoft.com/office/drawing/2014/main" id="{C8AFA1DF-E2AD-431B-9A71-F99A68BFE07C}"/>
                </a:ext>
              </a:extLst>
            </p:cNvPr>
            <p:cNvSpPr>
              <a:spLocks/>
            </p:cNvSpPr>
            <p:nvPr userDrawn="1"/>
          </p:nvSpPr>
          <p:spPr bwMode="gray">
            <a:xfrm>
              <a:off x="8012114" y="401514"/>
              <a:ext cx="123825" cy="201551"/>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6" name="Freeform 36">
              <a:extLst>
                <a:ext uri="{FF2B5EF4-FFF2-40B4-BE49-F238E27FC236}">
                  <a16:creationId xmlns:a16="http://schemas.microsoft.com/office/drawing/2014/main" id="{DCCF753C-FF99-4C0C-94D0-F2FE9DC1EC9C}"/>
                </a:ext>
              </a:extLst>
            </p:cNvPr>
            <p:cNvSpPr>
              <a:spLocks/>
            </p:cNvSpPr>
            <p:nvPr userDrawn="1"/>
          </p:nvSpPr>
          <p:spPr bwMode="gray">
            <a:xfrm>
              <a:off x="8305801" y="401514"/>
              <a:ext cx="80962" cy="282488"/>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7" name="Freeform 37">
              <a:extLst>
                <a:ext uri="{FF2B5EF4-FFF2-40B4-BE49-F238E27FC236}">
                  <a16:creationId xmlns:a16="http://schemas.microsoft.com/office/drawing/2014/main" id="{BB8A9FF0-74AF-4BF0-B63E-8CF3120C9676}"/>
                </a:ext>
              </a:extLst>
            </p:cNvPr>
            <p:cNvSpPr>
              <a:spLocks/>
            </p:cNvSpPr>
            <p:nvPr userDrawn="1"/>
          </p:nvSpPr>
          <p:spPr bwMode="gray">
            <a:xfrm>
              <a:off x="8396289" y="401514"/>
              <a:ext cx="63500" cy="201551"/>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8" name="Freeform 38">
              <a:extLst>
                <a:ext uri="{FF2B5EF4-FFF2-40B4-BE49-F238E27FC236}">
                  <a16:creationId xmlns:a16="http://schemas.microsoft.com/office/drawing/2014/main" id="{3EFD3576-7BB3-4739-A24F-50250CAEBEE9}"/>
                </a:ext>
              </a:extLst>
            </p:cNvPr>
            <p:cNvSpPr>
              <a:spLocks/>
            </p:cNvSpPr>
            <p:nvPr userDrawn="1"/>
          </p:nvSpPr>
          <p:spPr bwMode="gray">
            <a:xfrm>
              <a:off x="8459789" y="401514"/>
              <a:ext cx="150812" cy="201551"/>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9" name="Freeform 39">
              <a:extLst>
                <a:ext uri="{FF2B5EF4-FFF2-40B4-BE49-F238E27FC236}">
                  <a16:creationId xmlns:a16="http://schemas.microsoft.com/office/drawing/2014/main" id="{FC6758ED-3FB6-42D3-9F56-BDE1752E62A0}"/>
                </a:ext>
              </a:extLst>
            </p:cNvPr>
            <p:cNvSpPr>
              <a:spLocks/>
            </p:cNvSpPr>
            <p:nvPr userDrawn="1"/>
          </p:nvSpPr>
          <p:spPr bwMode="gray">
            <a:xfrm>
              <a:off x="8734426" y="401514"/>
              <a:ext cx="169862" cy="204725"/>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30" name="Freeform 40">
              <a:extLst>
                <a:ext uri="{FF2B5EF4-FFF2-40B4-BE49-F238E27FC236}">
                  <a16:creationId xmlns:a16="http://schemas.microsoft.com/office/drawing/2014/main" id="{1A0FF2C9-FB26-4EE6-9744-A33823AB18C4}"/>
                </a:ext>
              </a:extLst>
            </p:cNvPr>
            <p:cNvSpPr>
              <a:spLocks/>
            </p:cNvSpPr>
            <p:nvPr userDrawn="1"/>
          </p:nvSpPr>
          <p:spPr bwMode="gray">
            <a:xfrm>
              <a:off x="8142289" y="401514"/>
              <a:ext cx="169862" cy="206312"/>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31" name="Freeform 41">
              <a:extLst>
                <a:ext uri="{FF2B5EF4-FFF2-40B4-BE49-F238E27FC236}">
                  <a16:creationId xmlns:a16="http://schemas.microsoft.com/office/drawing/2014/main" id="{3652132C-1D36-46D8-B40D-EFABBC1421B3}"/>
                </a:ext>
              </a:extLst>
            </p:cNvPr>
            <p:cNvSpPr>
              <a:spLocks/>
            </p:cNvSpPr>
            <p:nvPr userDrawn="1"/>
          </p:nvSpPr>
          <p:spPr bwMode="gray">
            <a:xfrm>
              <a:off x="8604251" y="396753"/>
              <a:ext cx="130175" cy="211073"/>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grpSp>
      <p:sp>
        <p:nvSpPr>
          <p:cNvPr id="5" name="Footer Placeholder 4"/>
          <p:cNvSpPr>
            <a:spLocks noGrp="1"/>
          </p:cNvSpPr>
          <p:nvPr>
            <p:ph type="ftr" sz="quarter" idx="11"/>
          </p:nvPr>
        </p:nvSpPr>
        <p:spPr/>
        <p:txBody>
          <a:bodyPr/>
          <a:lstStyle>
            <a:lvl1pPr>
              <a:defRPr>
                <a:solidFill>
                  <a:schemeClr val="tx1"/>
                </a:solidFill>
              </a:defRPr>
            </a:lvl1pPr>
          </a:lstStyle>
          <a:p>
            <a:r>
              <a:rPr lang="en-US" altLang="ja-JP"/>
              <a:t>© 2023 Fujitsu Limited</a:t>
            </a:r>
            <a:endParaRPr kumimoji="1" lang="ja-JP" altLang="en-US"/>
          </a:p>
        </p:txBody>
      </p:sp>
      <p:pic>
        <p:nvPicPr>
          <p:cNvPr id="6" name="SD_FUJITSU-RESTRICTED">
            <a:extLst>
              <a:ext uri="{FF2B5EF4-FFF2-40B4-BE49-F238E27FC236}">
                <a16:creationId xmlns:a16="http://schemas.microsoft.com/office/drawing/2014/main" id="{8F872EE3-5B51-4F52-A582-991B49E7777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07201" y="6485166"/>
            <a:ext cx="1723588" cy="221684"/>
          </a:xfrm>
          <a:prstGeom prst="rect">
            <a:avLst/>
          </a:prstGeom>
        </p:spPr>
      </p:pic>
    </p:spTree>
    <p:extLst>
      <p:ext uri="{BB962C8B-B14F-4D97-AF65-F5344CB8AC3E}">
        <p14:creationId xmlns:p14="http://schemas.microsoft.com/office/powerpoint/2010/main" val="3567180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itle" preserve="1">
  <p:cSld name="Section dividers">
    <p:spTree>
      <p:nvGrpSpPr>
        <p:cNvPr id="1" name=""/>
        <p:cNvGrpSpPr/>
        <p:nvPr/>
      </p:nvGrpSpPr>
      <p:grpSpPr>
        <a:xfrm>
          <a:off x="0" y="0"/>
          <a:ext cx="0" cy="0"/>
          <a:chOff x="0" y="0"/>
          <a:chExt cx="0" cy="0"/>
        </a:xfrm>
      </p:grpSpPr>
      <p:pic>
        <p:nvPicPr>
          <p:cNvPr id="16" name="図 16">
            <a:extLst>
              <a:ext uri="{FF2B5EF4-FFF2-40B4-BE49-F238E27FC236}">
                <a16:creationId xmlns:a16="http://schemas.microsoft.com/office/drawing/2014/main" id="{DD823FC4-0E59-43A1-8BCD-EBD727ED30A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p:cNvSpPr>
            <a:spLocks noGrp="1"/>
          </p:cNvSpPr>
          <p:nvPr>
            <p:ph type="ctrTitle" hasCustomPrompt="1"/>
          </p:nvPr>
        </p:nvSpPr>
        <p:spPr>
          <a:xfrm>
            <a:off x="312000" y="1488000"/>
            <a:ext cx="11040000" cy="1920000"/>
          </a:xfrm>
        </p:spPr>
        <p:txBody>
          <a:bodyPr anchor="b">
            <a:noAutofit/>
          </a:bodyPr>
          <a:lstStyle>
            <a:lvl1pPr algn="l">
              <a:defRPr sz="4267">
                <a:solidFill>
                  <a:schemeClr val="bg1"/>
                </a:solidFill>
              </a:defRPr>
            </a:lvl1pPr>
          </a:lstStyle>
          <a:p>
            <a:r>
              <a:rPr lang="ja-JP" altLang="en-US"/>
              <a:t>タイトルを入力</a:t>
            </a:r>
            <a:endParaRPr lang="en-US"/>
          </a:p>
        </p:txBody>
      </p:sp>
      <p:sp>
        <p:nvSpPr>
          <p:cNvPr id="3" name="Subtitle 2"/>
          <p:cNvSpPr>
            <a:spLocks noGrp="1"/>
          </p:cNvSpPr>
          <p:nvPr>
            <p:ph type="subTitle" idx="1" hasCustomPrompt="1"/>
          </p:nvPr>
        </p:nvSpPr>
        <p:spPr>
          <a:xfrm>
            <a:off x="312000" y="3614400"/>
            <a:ext cx="11040000" cy="1929600"/>
          </a:xfrm>
        </p:spPr>
        <p:txBody>
          <a:bodyPr>
            <a:noAutofit/>
          </a:bodyPr>
          <a:lstStyle>
            <a:lvl1pPr marL="0" indent="0" algn="l">
              <a:buNone/>
              <a:defRPr sz="2667">
                <a:solidFill>
                  <a:schemeClr val="bg1"/>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ja-JP" altLang="en-US"/>
              <a:t>サブタイトルを入力</a:t>
            </a:r>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r>
              <a:rPr kumimoji="1" lang="en-US" altLang="ja-JP"/>
              <a:t>© 2022 Fujitsu Limited</a:t>
            </a:r>
            <a:endParaRPr kumimoji="1" lang="ja-JP" altLang="en-US"/>
          </a:p>
        </p:txBody>
      </p:sp>
      <p:sp>
        <p:nvSpPr>
          <p:cNvPr id="6" name="Slide Number Placeholder 5"/>
          <p:cNvSpPr>
            <a:spLocks noGrp="1"/>
          </p:cNvSpPr>
          <p:nvPr>
            <p:ph type="sldNum" sz="quarter" idx="12"/>
          </p:nvPr>
        </p:nvSpPr>
        <p:spPr>
          <a:xfrm>
            <a:off x="5736000" y="6504000"/>
            <a:ext cx="720000" cy="163200"/>
          </a:xfrm>
          <a:prstGeom prst="rect">
            <a:avLst/>
          </a:prstGeom>
        </p:spPr>
        <p:txBody>
          <a:bodyPr/>
          <a:lstStyle>
            <a:lvl1pPr>
              <a:defRPr>
                <a:solidFill>
                  <a:schemeClr val="tx1"/>
                </a:solidFill>
              </a:defRPr>
            </a:lvl1pPr>
          </a:lstStyle>
          <a:p>
            <a:fld id="{4D029D89-7B63-4C94-AD4D-2E4D6BB83637}" type="slidenum">
              <a:rPr kumimoji="1" lang="ja-JP" altLang="en-US" smtClean="0"/>
              <a:pPr/>
              <a:t>‹#›</a:t>
            </a:fld>
            <a:endParaRPr kumimoji="1" lang="ja-JP" altLang="en-US"/>
          </a:p>
        </p:txBody>
      </p:sp>
      <p:grpSp>
        <p:nvGrpSpPr>
          <p:cNvPr id="20" name="Group 22" descr="Fujitsu">
            <a:extLst>
              <a:ext uri="{FF2B5EF4-FFF2-40B4-BE49-F238E27FC236}">
                <a16:creationId xmlns:a16="http://schemas.microsoft.com/office/drawing/2014/main" id="{DDC40295-912F-4B75-825E-6A19D918735E}"/>
              </a:ext>
            </a:extLst>
          </p:cNvPr>
          <p:cNvGrpSpPr>
            <a:grpSpLocks noChangeAspect="1"/>
          </p:cNvGrpSpPr>
          <p:nvPr userDrawn="1"/>
        </p:nvGrpSpPr>
        <p:grpSpPr>
          <a:xfrm>
            <a:off x="10587567" y="323745"/>
            <a:ext cx="1291692" cy="629564"/>
            <a:chOff x="8012114" y="249161"/>
            <a:chExt cx="892174" cy="434841"/>
          </a:xfrm>
        </p:grpSpPr>
        <p:sp>
          <p:nvSpPr>
            <p:cNvPr id="21" name="Freeform 34">
              <a:extLst>
                <a:ext uri="{FF2B5EF4-FFF2-40B4-BE49-F238E27FC236}">
                  <a16:creationId xmlns:a16="http://schemas.microsoft.com/office/drawing/2014/main" id="{58651FFA-FC3B-4BF1-AE37-56C9BAC03808}"/>
                </a:ext>
              </a:extLst>
            </p:cNvPr>
            <p:cNvSpPr>
              <a:spLocks/>
            </p:cNvSpPr>
            <p:nvPr userDrawn="1"/>
          </p:nvSpPr>
          <p:spPr bwMode="gray">
            <a:xfrm>
              <a:off x="8307389" y="249161"/>
              <a:ext cx="179387" cy="139657"/>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2" name="Freeform 35">
              <a:extLst>
                <a:ext uri="{FF2B5EF4-FFF2-40B4-BE49-F238E27FC236}">
                  <a16:creationId xmlns:a16="http://schemas.microsoft.com/office/drawing/2014/main" id="{F38D1057-B75F-4A54-AF90-A8D57DDB5EA3}"/>
                </a:ext>
              </a:extLst>
            </p:cNvPr>
            <p:cNvSpPr>
              <a:spLocks/>
            </p:cNvSpPr>
            <p:nvPr userDrawn="1"/>
          </p:nvSpPr>
          <p:spPr bwMode="gray">
            <a:xfrm>
              <a:off x="8012114" y="401514"/>
              <a:ext cx="123825" cy="201551"/>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33" name="Freeform 36">
              <a:extLst>
                <a:ext uri="{FF2B5EF4-FFF2-40B4-BE49-F238E27FC236}">
                  <a16:creationId xmlns:a16="http://schemas.microsoft.com/office/drawing/2014/main" id="{0FA8FF41-1874-4F27-9ACB-8F9DD0AC90F7}"/>
                </a:ext>
              </a:extLst>
            </p:cNvPr>
            <p:cNvSpPr>
              <a:spLocks/>
            </p:cNvSpPr>
            <p:nvPr userDrawn="1"/>
          </p:nvSpPr>
          <p:spPr bwMode="gray">
            <a:xfrm>
              <a:off x="8305801" y="401514"/>
              <a:ext cx="80962" cy="282488"/>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34" name="Freeform 37">
              <a:extLst>
                <a:ext uri="{FF2B5EF4-FFF2-40B4-BE49-F238E27FC236}">
                  <a16:creationId xmlns:a16="http://schemas.microsoft.com/office/drawing/2014/main" id="{50E67408-B338-4449-B662-76E98D8E5C11}"/>
                </a:ext>
              </a:extLst>
            </p:cNvPr>
            <p:cNvSpPr>
              <a:spLocks/>
            </p:cNvSpPr>
            <p:nvPr userDrawn="1"/>
          </p:nvSpPr>
          <p:spPr bwMode="gray">
            <a:xfrm>
              <a:off x="8396289" y="401514"/>
              <a:ext cx="63500" cy="201551"/>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35" name="Freeform 38">
              <a:extLst>
                <a:ext uri="{FF2B5EF4-FFF2-40B4-BE49-F238E27FC236}">
                  <a16:creationId xmlns:a16="http://schemas.microsoft.com/office/drawing/2014/main" id="{4AC7696B-9860-489B-BE9B-00D46469390B}"/>
                </a:ext>
              </a:extLst>
            </p:cNvPr>
            <p:cNvSpPr>
              <a:spLocks/>
            </p:cNvSpPr>
            <p:nvPr userDrawn="1"/>
          </p:nvSpPr>
          <p:spPr bwMode="gray">
            <a:xfrm>
              <a:off x="8459789" y="401514"/>
              <a:ext cx="150812" cy="201551"/>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36" name="Freeform 39">
              <a:extLst>
                <a:ext uri="{FF2B5EF4-FFF2-40B4-BE49-F238E27FC236}">
                  <a16:creationId xmlns:a16="http://schemas.microsoft.com/office/drawing/2014/main" id="{CDE404E4-3DFC-433A-8E05-E73F0F493EE7}"/>
                </a:ext>
              </a:extLst>
            </p:cNvPr>
            <p:cNvSpPr>
              <a:spLocks/>
            </p:cNvSpPr>
            <p:nvPr userDrawn="1"/>
          </p:nvSpPr>
          <p:spPr bwMode="gray">
            <a:xfrm>
              <a:off x="8734426" y="401514"/>
              <a:ext cx="169862" cy="204725"/>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37" name="Freeform 40">
              <a:extLst>
                <a:ext uri="{FF2B5EF4-FFF2-40B4-BE49-F238E27FC236}">
                  <a16:creationId xmlns:a16="http://schemas.microsoft.com/office/drawing/2014/main" id="{606859B5-A1E4-47EF-9016-922C15E0DCDD}"/>
                </a:ext>
              </a:extLst>
            </p:cNvPr>
            <p:cNvSpPr>
              <a:spLocks/>
            </p:cNvSpPr>
            <p:nvPr userDrawn="1"/>
          </p:nvSpPr>
          <p:spPr bwMode="gray">
            <a:xfrm>
              <a:off x="8142289" y="401514"/>
              <a:ext cx="169862" cy="206312"/>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38" name="Freeform 41">
              <a:extLst>
                <a:ext uri="{FF2B5EF4-FFF2-40B4-BE49-F238E27FC236}">
                  <a16:creationId xmlns:a16="http://schemas.microsoft.com/office/drawing/2014/main" id="{9916EAC5-51B3-4315-A6F9-67FA3906E9D3}"/>
                </a:ext>
              </a:extLst>
            </p:cNvPr>
            <p:cNvSpPr>
              <a:spLocks/>
            </p:cNvSpPr>
            <p:nvPr userDrawn="1"/>
          </p:nvSpPr>
          <p:spPr bwMode="gray">
            <a:xfrm>
              <a:off x="8604251" y="396753"/>
              <a:ext cx="130175" cy="211073"/>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grpSp>
      <p:pic>
        <p:nvPicPr>
          <p:cNvPr id="7" name="SD_FUJITSU-RESTRICTED">
            <a:extLst>
              <a:ext uri="{FF2B5EF4-FFF2-40B4-BE49-F238E27FC236}">
                <a16:creationId xmlns:a16="http://schemas.microsoft.com/office/drawing/2014/main" id="{E916C594-B3E4-40E1-8ABC-A4E5487414C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07201" y="6485166"/>
            <a:ext cx="1723588" cy="221684"/>
          </a:xfrm>
          <a:prstGeom prst="rect">
            <a:avLst/>
          </a:prstGeom>
        </p:spPr>
      </p:pic>
    </p:spTree>
    <p:extLst>
      <p:ext uri="{BB962C8B-B14F-4D97-AF65-F5344CB8AC3E}">
        <p14:creationId xmlns:p14="http://schemas.microsoft.com/office/powerpoint/2010/main" val="2717947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ext 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a:t>
            </a:r>
            <a:r>
              <a:rPr lang="en-US" altLang="ja-JP"/>
              <a:t>2 </a:t>
            </a:r>
            <a:r>
              <a:rPr lang="ja-JP" altLang="en-US"/>
              <a:t>レベル</a:t>
            </a:r>
          </a:p>
          <a:p>
            <a:pPr lvl="2"/>
            <a:r>
              <a:rPr lang="ja-JP" altLang="en-US"/>
              <a:t>第</a:t>
            </a:r>
            <a:r>
              <a:rPr lang="en-US" altLang="ja-JP"/>
              <a:t>3 </a:t>
            </a:r>
            <a:r>
              <a:rPr lang="ja-JP" altLang="en-US"/>
              <a:t>レベル</a:t>
            </a:r>
          </a:p>
          <a:p>
            <a:pPr lvl="3"/>
            <a:r>
              <a:rPr lang="ja-JP" altLang="en-US"/>
              <a:t>第</a:t>
            </a:r>
            <a:r>
              <a:rPr lang="en-US" altLang="ja-JP"/>
              <a:t>4 </a:t>
            </a:r>
            <a:r>
              <a:rPr lang="ja-JP" altLang="en-US"/>
              <a:t>レベル</a:t>
            </a:r>
          </a:p>
          <a:p>
            <a:pPr lvl="4"/>
            <a:r>
              <a:rPr lang="ja-JP" altLang="en-US"/>
              <a:t>第</a:t>
            </a:r>
            <a:r>
              <a:rPr lang="en-US" altLang="ja-JP"/>
              <a:t>5 </a:t>
            </a:r>
            <a:r>
              <a:rPr lang="ja-JP" altLang="en-US"/>
              <a:t>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sp>
        <p:nvSpPr>
          <p:cNvPr id="5" name="Footer Placeholder 4"/>
          <p:cNvSpPr>
            <a:spLocks noGrp="1"/>
          </p:cNvSpPr>
          <p:nvPr>
            <p:ph type="ftr" sz="quarter" idx="11"/>
          </p:nvPr>
        </p:nvSpPr>
        <p:spPr/>
        <p:txBody>
          <a:bodyPr/>
          <a:lstStyle/>
          <a:p>
            <a:r>
              <a:rPr lang="en-US" altLang="ja-JP"/>
              <a:t>© 2023 Fujitsu Limited</a:t>
            </a:r>
            <a:endParaRPr kumimoji="1" lang="ja-JP" altLang="en-US"/>
          </a:p>
        </p:txBody>
      </p:sp>
      <p:sp>
        <p:nvSpPr>
          <p:cNvPr id="6" name="Slide Number Placeholder 5"/>
          <p:cNvSpPr>
            <a:spLocks noGrp="1"/>
          </p:cNvSpPr>
          <p:nvPr>
            <p:ph type="sldNum" sz="quarter" idx="12"/>
          </p:nvPr>
        </p:nvSpPr>
        <p:spPr>
          <a:xfrm>
            <a:off x="5736000" y="6504000"/>
            <a:ext cx="720000" cy="1632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3549219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CF5E39-F9E6-B7B6-0F37-0CB7F6F8D6A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E87CF6E-BEE0-0358-1B27-DAE4042CE6BB}"/>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327E6B8F-7516-4609-313C-54C0AFC19653}"/>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990C5E5D-F729-432A-5882-5F7CD22D3A7B}"/>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6" name="フッター プレースホルダー 5">
            <a:extLst>
              <a:ext uri="{FF2B5EF4-FFF2-40B4-BE49-F238E27FC236}">
                <a16:creationId xmlns:a16="http://schemas.microsoft.com/office/drawing/2014/main" id="{F7CE72B4-FA3E-5F8E-A017-2C64855756E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9A8041B-A81E-355A-BA40-07747F32DCFB}"/>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2880932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ext 2 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307200" y="1267200"/>
            <a:ext cx="5707200" cy="5049600"/>
          </a:xfrm>
        </p:spPr>
        <p:txBody>
          <a:bodyPr/>
          <a:lstStyle>
            <a:lvl4pPr>
              <a:defRPr sz="1867"/>
            </a:lvl4pPr>
            <a:lvl5pPr>
              <a:defRPr sz="1867"/>
            </a:lvl5pPr>
            <a:lvl6pPr>
              <a:defRPr sz="1867"/>
            </a:lvl6pPr>
            <a:lvl7pPr>
              <a:defRPr sz="1867"/>
            </a:lvl7pPr>
            <a:lvl8pPr>
              <a:defRPr sz="1867"/>
            </a:lvl8pPr>
            <a:lvl9pPr>
              <a:defRPr sz="1867"/>
            </a:lvl9pPr>
          </a:lstStyle>
          <a:p>
            <a:pPr lvl="0"/>
            <a:r>
              <a:rPr lang="ja-JP" altLang="en-US"/>
              <a:t>マスター テキストの書式設定</a:t>
            </a:r>
          </a:p>
          <a:p>
            <a:pPr lvl="1"/>
            <a:r>
              <a:rPr lang="ja-JP" altLang="en-US"/>
              <a:t>第</a:t>
            </a:r>
            <a:r>
              <a:rPr lang="en-US" altLang="ja-JP"/>
              <a:t>2 </a:t>
            </a:r>
            <a:r>
              <a:rPr lang="ja-JP" altLang="en-US"/>
              <a:t>レベル</a:t>
            </a:r>
          </a:p>
          <a:p>
            <a:pPr lvl="2"/>
            <a:r>
              <a:rPr lang="ja-JP" altLang="en-US"/>
              <a:t>第</a:t>
            </a:r>
            <a:r>
              <a:rPr lang="en-US" altLang="ja-JP"/>
              <a:t>3 </a:t>
            </a:r>
            <a:r>
              <a:rPr lang="ja-JP" altLang="en-US"/>
              <a:t>レベル</a:t>
            </a:r>
          </a:p>
          <a:p>
            <a:pPr lvl="3"/>
            <a:r>
              <a:rPr lang="ja-JP" altLang="en-US"/>
              <a:t>第</a:t>
            </a:r>
            <a:r>
              <a:rPr lang="en-US" altLang="ja-JP"/>
              <a:t>4 </a:t>
            </a:r>
            <a:r>
              <a:rPr lang="ja-JP" altLang="en-US"/>
              <a:t>レベル</a:t>
            </a:r>
          </a:p>
          <a:p>
            <a:pPr lvl="4"/>
            <a:r>
              <a:rPr lang="ja-JP" altLang="en-US"/>
              <a:t>第</a:t>
            </a:r>
            <a:r>
              <a:rPr lang="en-US" altLang="ja-JP"/>
              <a:t>5 </a:t>
            </a:r>
            <a:r>
              <a:rPr lang="ja-JP" altLang="en-US"/>
              <a:t>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sp>
        <p:nvSpPr>
          <p:cNvPr id="4" name="Content Placeholder 3"/>
          <p:cNvSpPr>
            <a:spLocks noGrp="1"/>
          </p:cNvSpPr>
          <p:nvPr>
            <p:ph sz="half" idx="2"/>
          </p:nvPr>
        </p:nvSpPr>
        <p:spPr>
          <a:xfrm>
            <a:off x="6172800" y="1267200"/>
            <a:ext cx="5707200" cy="5049600"/>
          </a:xfrm>
        </p:spPr>
        <p:txBody>
          <a:bodyPr/>
          <a:lstStyle>
            <a:lvl4pPr>
              <a:defRPr sz="1867"/>
            </a:lvl4pPr>
            <a:lvl5pPr>
              <a:defRPr sz="1867"/>
            </a:lvl5pPr>
            <a:lvl6pPr>
              <a:defRPr sz="1867"/>
            </a:lvl6pPr>
            <a:lvl7pPr>
              <a:defRPr sz="1867"/>
            </a:lvl7pPr>
            <a:lvl8pPr>
              <a:defRPr sz="1867"/>
            </a:lvl8pPr>
            <a:lvl9pPr>
              <a:defRPr sz="1867"/>
            </a:lvl9pPr>
          </a:lstStyle>
          <a:p>
            <a:pPr lvl="0"/>
            <a:r>
              <a:rPr lang="ja-JP" altLang="en-US"/>
              <a:t>マスター テキストの書式設定</a:t>
            </a:r>
          </a:p>
          <a:p>
            <a:pPr lvl="1"/>
            <a:r>
              <a:rPr lang="ja-JP" altLang="en-US"/>
              <a:t>第</a:t>
            </a:r>
            <a:r>
              <a:rPr lang="en-US" altLang="ja-JP"/>
              <a:t>2 </a:t>
            </a:r>
            <a:r>
              <a:rPr lang="ja-JP" altLang="en-US"/>
              <a:t>レベル</a:t>
            </a:r>
          </a:p>
          <a:p>
            <a:pPr lvl="2"/>
            <a:r>
              <a:rPr lang="ja-JP" altLang="en-US"/>
              <a:t>第</a:t>
            </a:r>
            <a:r>
              <a:rPr lang="en-US" altLang="ja-JP"/>
              <a:t>3 </a:t>
            </a:r>
            <a:r>
              <a:rPr lang="ja-JP" altLang="en-US"/>
              <a:t>レベル</a:t>
            </a:r>
          </a:p>
          <a:p>
            <a:pPr lvl="3"/>
            <a:r>
              <a:rPr lang="ja-JP" altLang="en-US"/>
              <a:t>第</a:t>
            </a:r>
            <a:r>
              <a:rPr lang="en-US" altLang="ja-JP"/>
              <a:t>4 </a:t>
            </a:r>
            <a:r>
              <a:rPr lang="ja-JP" altLang="en-US"/>
              <a:t>レベル</a:t>
            </a:r>
          </a:p>
          <a:p>
            <a:pPr lvl="4"/>
            <a:r>
              <a:rPr lang="ja-JP" altLang="en-US"/>
              <a:t>第</a:t>
            </a:r>
            <a:r>
              <a:rPr lang="en-US" altLang="ja-JP"/>
              <a:t>5 </a:t>
            </a:r>
            <a:r>
              <a:rPr lang="ja-JP" altLang="en-US"/>
              <a:t>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sp>
        <p:nvSpPr>
          <p:cNvPr id="6" name="Footer Placeholder 5"/>
          <p:cNvSpPr>
            <a:spLocks noGrp="1"/>
          </p:cNvSpPr>
          <p:nvPr>
            <p:ph type="ftr" sz="quarter" idx="11"/>
          </p:nvPr>
        </p:nvSpPr>
        <p:spPr/>
        <p:txBody>
          <a:bodyPr/>
          <a:lstStyle/>
          <a:p>
            <a:r>
              <a:rPr lang="en-US" altLang="ja-JP"/>
              <a:t>© 2023 Fujitsu Limited</a:t>
            </a:r>
            <a:endParaRPr kumimoji="1" lang="ja-JP" altLang="en-US"/>
          </a:p>
        </p:txBody>
      </p:sp>
      <p:sp>
        <p:nvSpPr>
          <p:cNvPr id="7" name="Slide Number Placeholder 6"/>
          <p:cNvSpPr>
            <a:spLocks noGrp="1"/>
          </p:cNvSpPr>
          <p:nvPr>
            <p:ph type="sldNum" sz="quarter" idx="12"/>
          </p:nvPr>
        </p:nvSpPr>
        <p:spPr>
          <a:xfrm>
            <a:off x="5736000" y="6504000"/>
            <a:ext cx="720000" cy="1632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1571692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6" name="Footer Placeholder 5"/>
          <p:cNvSpPr>
            <a:spLocks noGrp="1"/>
          </p:cNvSpPr>
          <p:nvPr>
            <p:ph type="ftr" sz="quarter" idx="11"/>
          </p:nvPr>
        </p:nvSpPr>
        <p:spPr/>
        <p:txBody>
          <a:bodyPr/>
          <a:lstStyle/>
          <a:p>
            <a:r>
              <a:rPr lang="en-US" altLang="ja-JP"/>
              <a:t>© 2023 Fujitsu Limited</a:t>
            </a:r>
            <a:endParaRPr kumimoji="1" lang="ja-JP" altLang="en-US"/>
          </a:p>
        </p:txBody>
      </p:sp>
      <p:sp>
        <p:nvSpPr>
          <p:cNvPr id="7" name="Slide Number Placeholder 6"/>
          <p:cNvSpPr>
            <a:spLocks noGrp="1"/>
          </p:cNvSpPr>
          <p:nvPr>
            <p:ph type="sldNum" sz="quarter" idx="12"/>
          </p:nvPr>
        </p:nvSpPr>
        <p:spPr>
          <a:xfrm>
            <a:off x="5736000" y="6504000"/>
            <a:ext cx="720000" cy="163200"/>
          </a:xfrm>
          <a:prstGeom prst="rect">
            <a:avLst/>
          </a:prstGeom>
        </p:spPr>
        <p:txBody>
          <a:bodyPr/>
          <a:lstStyle/>
          <a:p>
            <a:fld id="{4D029D89-7B63-4C94-AD4D-2E4D6BB83637}" type="slidenum">
              <a:rPr kumimoji="1" lang="ja-JP" altLang="en-US" smtClean="0"/>
              <a:t>‹#›</a:t>
            </a:fld>
            <a:endParaRPr kumimoji="1" lang="ja-JP" altLang="en-US"/>
          </a:p>
        </p:txBody>
      </p:sp>
    </p:spTree>
    <p:extLst>
      <p:ext uri="{BB962C8B-B14F-4D97-AF65-F5344CB8AC3E}">
        <p14:creationId xmlns:p14="http://schemas.microsoft.com/office/powerpoint/2010/main" val="309607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Closing page">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23CC6D9-6EFF-494A-BF84-DA0874602A2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6097845" y="1"/>
            <a:ext cx="6094155" cy="6857999"/>
          </a:xfrm>
          <a:prstGeom prst="rect">
            <a:avLst/>
          </a:prstGeom>
        </p:spPr>
      </p:pic>
      <p:sp>
        <p:nvSpPr>
          <p:cNvPr id="5" name="Footer Placeholder 4"/>
          <p:cNvSpPr>
            <a:spLocks noGrp="1"/>
          </p:cNvSpPr>
          <p:nvPr>
            <p:ph type="ftr" sz="quarter" idx="11"/>
          </p:nvPr>
        </p:nvSpPr>
        <p:spPr/>
        <p:txBody>
          <a:bodyPr/>
          <a:lstStyle>
            <a:lvl1pPr>
              <a:defRPr>
                <a:solidFill>
                  <a:schemeClr val="tx1"/>
                </a:solidFill>
              </a:defRPr>
            </a:lvl1pPr>
          </a:lstStyle>
          <a:p>
            <a:r>
              <a:rPr lang="en-US" altLang="ja-JP"/>
              <a:t>© 2023 Fujitsu Limited</a:t>
            </a:r>
            <a:endParaRPr kumimoji="1" lang="ja-JP" altLang="en-US"/>
          </a:p>
        </p:txBody>
      </p:sp>
      <p:pic>
        <p:nvPicPr>
          <p:cNvPr id="20" name="図 19">
            <a:extLst>
              <a:ext uri="{FF2B5EF4-FFF2-40B4-BE49-F238E27FC236}">
                <a16:creationId xmlns:a16="http://schemas.microsoft.com/office/drawing/2014/main" id="{8B2F974C-2586-44F6-B521-85BC5FA4904E}"/>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4139851" y="1731463"/>
            <a:ext cx="4368000" cy="3394028"/>
          </a:xfrm>
          <a:prstGeom prst="rect">
            <a:avLst/>
          </a:prstGeom>
        </p:spPr>
      </p:pic>
      <p:grpSp>
        <p:nvGrpSpPr>
          <p:cNvPr id="19" name="Group 22" descr="Fujitsu">
            <a:extLst>
              <a:ext uri="{FF2B5EF4-FFF2-40B4-BE49-F238E27FC236}">
                <a16:creationId xmlns:a16="http://schemas.microsoft.com/office/drawing/2014/main" id="{30D807CB-9C19-40CB-9ADA-F5FD76695222}"/>
              </a:ext>
            </a:extLst>
          </p:cNvPr>
          <p:cNvGrpSpPr>
            <a:grpSpLocks noChangeAspect="1"/>
          </p:cNvGrpSpPr>
          <p:nvPr userDrawn="1"/>
        </p:nvGrpSpPr>
        <p:grpSpPr>
          <a:xfrm>
            <a:off x="10587567" y="323745"/>
            <a:ext cx="1291692" cy="629564"/>
            <a:chOff x="8012114" y="249161"/>
            <a:chExt cx="892174" cy="434841"/>
          </a:xfrm>
        </p:grpSpPr>
        <p:sp>
          <p:nvSpPr>
            <p:cNvPr id="21" name="Freeform 34">
              <a:extLst>
                <a:ext uri="{FF2B5EF4-FFF2-40B4-BE49-F238E27FC236}">
                  <a16:creationId xmlns:a16="http://schemas.microsoft.com/office/drawing/2014/main" id="{8877A15F-B670-4519-AB23-C001B82B9FBA}"/>
                </a:ext>
              </a:extLst>
            </p:cNvPr>
            <p:cNvSpPr>
              <a:spLocks/>
            </p:cNvSpPr>
            <p:nvPr userDrawn="1"/>
          </p:nvSpPr>
          <p:spPr bwMode="gray">
            <a:xfrm>
              <a:off x="8307389" y="249161"/>
              <a:ext cx="179387" cy="139657"/>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2" name="Freeform 35">
              <a:extLst>
                <a:ext uri="{FF2B5EF4-FFF2-40B4-BE49-F238E27FC236}">
                  <a16:creationId xmlns:a16="http://schemas.microsoft.com/office/drawing/2014/main" id="{DA8B768A-A97D-490B-93AE-5E275BCA6988}"/>
                </a:ext>
              </a:extLst>
            </p:cNvPr>
            <p:cNvSpPr>
              <a:spLocks/>
            </p:cNvSpPr>
            <p:nvPr userDrawn="1"/>
          </p:nvSpPr>
          <p:spPr bwMode="gray">
            <a:xfrm>
              <a:off x="8012114" y="401514"/>
              <a:ext cx="123825" cy="201551"/>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4" name="Freeform 36">
              <a:extLst>
                <a:ext uri="{FF2B5EF4-FFF2-40B4-BE49-F238E27FC236}">
                  <a16:creationId xmlns:a16="http://schemas.microsoft.com/office/drawing/2014/main" id="{4B37A482-6532-4170-98AF-22DF8FB9C97D}"/>
                </a:ext>
              </a:extLst>
            </p:cNvPr>
            <p:cNvSpPr>
              <a:spLocks/>
            </p:cNvSpPr>
            <p:nvPr userDrawn="1"/>
          </p:nvSpPr>
          <p:spPr bwMode="gray">
            <a:xfrm>
              <a:off x="8305801" y="401514"/>
              <a:ext cx="80962" cy="282488"/>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5" name="Freeform 37">
              <a:extLst>
                <a:ext uri="{FF2B5EF4-FFF2-40B4-BE49-F238E27FC236}">
                  <a16:creationId xmlns:a16="http://schemas.microsoft.com/office/drawing/2014/main" id="{30D79590-2C60-41D2-B7FF-F45AC7FE2B11}"/>
                </a:ext>
              </a:extLst>
            </p:cNvPr>
            <p:cNvSpPr>
              <a:spLocks/>
            </p:cNvSpPr>
            <p:nvPr userDrawn="1"/>
          </p:nvSpPr>
          <p:spPr bwMode="gray">
            <a:xfrm>
              <a:off x="8396289" y="401514"/>
              <a:ext cx="63500" cy="201551"/>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6" name="Freeform 38">
              <a:extLst>
                <a:ext uri="{FF2B5EF4-FFF2-40B4-BE49-F238E27FC236}">
                  <a16:creationId xmlns:a16="http://schemas.microsoft.com/office/drawing/2014/main" id="{0142B91E-6DB6-4543-AD78-EB25DDD078A4}"/>
                </a:ext>
              </a:extLst>
            </p:cNvPr>
            <p:cNvSpPr>
              <a:spLocks/>
            </p:cNvSpPr>
            <p:nvPr userDrawn="1"/>
          </p:nvSpPr>
          <p:spPr bwMode="gray">
            <a:xfrm>
              <a:off x="8459789" y="401514"/>
              <a:ext cx="150812" cy="201551"/>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7" name="Freeform 39">
              <a:extLst>
                <a:ext uri="{FF2B5EF4-FFF2-40B4-BE49-F238E27FC236}">
                  <a16:creationId xmlns:a16="http://schemas.microsoft.com/office/drawing/2014/main" id="{60628E7A-A810-4212-B4B2-7491E343EAE6}"/>
                </a:ext>
              </a:extLst>
            </p:cNvPr>
            <p:cNvSpPr>
              <a:spLocks/>
            </p:cNvSpPr>
            <p:nvPr userDrawn="1"/>
          </p:nvSpPr>
          <p:spPr bwMode="gray">
            <a:xfrm>
              <a:off x="8734426" y="401514"/>
              <a:ext cx="169862" cy="204725"/>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8" name="Freeform 40">
              <a:extLst>
                <a:ext uri="{FF2B5EF4-FFF2-40B4-BE49-F238E27FC236}">
                  <a16:creationId xmlns:a16="http://schemas.microsoft.com/office/drawing/2014/main" id="{FF33B481-F09E-41F9-A16D-ABCE1EFBE5FD}"/>
                </a:ext>
              </a:extLst>
            </p:cNvPr>
            <p:cNvSpPr>
              <a:spLocks/>
            </p:cNvSpPr>
            <p:nvPr userDrawn="1"/>
          </p:nvSpPr>
          <p:spPr bwMode="gray">
            <a:xfrm>
              <a:off x="8142289" y="401514"/>
              <a:ext cx="169862" cy="206312"/>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9" name="Freeform 41">
              <a:extLst>
                <a:ext uri="{FF2B5EF4-FFF2-40B4-BE49-F238E27FC236}">
                  <a16:creationId xmlns:a16="http://schemas.microsoft.com/office/drawing/2014/main" id="{7E5FB21F-1485-49A3-BE1D-880B4556A005}"/>
                </a:ext>
              </a:extLst>
            </p:cNvPr>
            <p:cNvSpPr>
              <a:spLocks/>
            </p:cNvSpPr>
            <p:nvPr userDrawn="1"/>
          </p:nvSpPr>
          <p:spPr bwMode="gray">
            <a:xfrm>
              <a:off x="8604251" y="396753"/>
              <a:ext cx="130175" cy="211073"/>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grpSp>
      <p:sp>
        <p:nvSpPr>
          <p:cNvPr id="30" name="テキスト ボックス 29">
            <a:extLst>
              <a:ext uri="{FF2B5EF4-FFF2-40B4-BE49-F238E27FC236}">
                <a16:creationId xmlns:a16="http://schemas.microsoft.com/office/drawing/2014/main" id="{8613DED7-82D0-49B9-8E63-BB17EBF8CE0D}"/>
              </a:ext>
            </a:extLst>
          </p:cNvPr>
          <p:cNvSpPr txBox="1"/>
          <p:nvPr userDrawn="1"/>
        </p:nvSpPr>
        <p:spPr>
          <a:xfrm>
            <a:off x="172801" y="2678401"/>
            <a:ext cx="4164089" cy="954107"/>
          </a:xfrm>
          <a:prstGeom prst="rect">
            <a:avLst/>
          </a:prstGeom>
          <a:noFill/>
        </p:spPr>
        <p:txBody>
          <a:bodyPr wrap="none" rtlCol="0">
            <a:spAutoFit/>
          </a:bodyPr>
          <a:lstStyle/>
          <a:p>
            <a:r>
              <a:rPr kumimoji="1" lang="en-US" altLang="ja-JP" sz="5600" b="1"/>
              <a:t>Thank you</a:t>
            </a:r>
            <a:endParaRPr kumimoji="1" lang="ja-JP" altLang="en-US" sz="5600" b="1"/>
          </a:p>
        </p:txBody>
      </p:sp>
    </p:spTree>
    <p:extLst>
      <p:ext uri="{BB962C8B-B14F-4D97-AF65-F5344CB8AC3E}">
        <p14:creationId xmlns:p14="http://schemas.microsoft.com/office/powerpoint/2010/main" val="4292355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extLst>
    <p:ext uri="{DCECCB84-F9BA-43D5-87BE-67443E8EF086}">
      <p15:sldGuideLst xmlns:p15="http://schemas.microsoft.com/office/powerpoint/2012/main">
        <p15:guide id="1" orient="horz" pos="1597">
          <p15:clr>
            <a:srgbClr val="FBAE40"/>
          </p15:clr>
        </p15:guide>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5AEEFC-61C3-F064-FF28-517EE9AEA2D5}"/>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D76B7E4-3FAE-18BB-9179-251F63D87B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0022AF55-08B6-C295-0320-07F997E776B5}"/>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3B1E6532-647C-8E72-DCFC-52968EEC3A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BA2B6390-D172-36BD-1337-FBD1153F3ACF}"/>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F9D89F00-0BE0-DE80-A439-C390A4C5AE29}"/>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8" name="フッター プレースホルダー 7">
            <a:extLst>
              <a:ext uri="{FF2B5EF4-FFF2-40B4-BE49-F238E27FC236}">
                <a16:creationId xmlns:a16="http://schemas.microsoft.com/office/drawing/2014/main" id="{2C41209F-F603-8047-C3EB-CF2EFC1D5091}"/>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F4C0F245-B074-F24D-FF12-AE291CF62C7E}"/>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1315772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800FCB-B16B-2EE2-995C-973654BD930F}"/>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F56A9669-902B-BEC1-41D0-4E426B39B366}"/>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4" name="フッター プレースホルダー 3">
            <a:extLst>
              <a:ext uri="{FF2B5EF4-FFF2-40B4-BE49-F238E27FC236}">
                <a16:creationId xmlns:a16="http://schemas.microsoft.com/office/drawing/2014/main" id="{D6E2909C-0C70-D94C-0858-3B2B298F83B8}"/>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C63280D4-7421-34D2-263D-F1AD96383B61}"/>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39548038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DA8B3AA-F7AC-2166-913F-CB77616FE185}"/>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3" name="フッター プレースホルダー 2">
            <a:extLst>
              <a:ext uri="{FF2B5EF4-FFF2-40B4-BE49-F238E27FC236}">
                <a16:creationId xmlns:a16="http://schemas.microsoft.com/office/drawing/2014/main" id="{F39DD450-8388-61C4-AB09-099647B1DA3F}"/>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DB4D8779-1890-F689-A0AD-331E430A78A5}"/>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2460714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153AED-AD59-694D-8DBC-30A6DA646E7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CEDF130-A03D-1082-1C47-A75921EBFD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FE533443-4A38-F109-CACB-3D3C52A62A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165EACF-99A4-6829-07FB-F7824FA4FCD4}"/>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6" name="フッター プレースホルダー 5">
            <a:extLst>
              <a:ext uri="{FF2B5EF4-FFF2-40B4-BE49-F238E27FC236}">
                <a16:creationId xmlns:a16="http://schemas.microsoft.com/office/drawing/2014/main" id="{BF04E82E-CFE9-41C4-E1D8-C87E45CD9C0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2E38DD2-6A64-9177-3DDB-D6A3B8C6BD5A}"/>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21977255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54E3A39-582B-EF96-0D65-080762E689C2}"/>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907D4081-BBDD-4CB3-7858-C615531527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029E829B-EE95-AE27-56AA-24BA40DC2D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A36B679-9DB0-D4C2-1477-5F0AF2786C7B}"/>
              </a:ext>
            </a:extLst>
          </p:cNvPr>
          <p:cNvSpPr>
            <a:spLocks noGrp="1"/>
          </p:cNvSpPr>
          <p:nvPr>
            <p:ph type="dt" sz="half" idx="10"/>
          </p:nvPr>
        </p:nvSpPr>
        <p:spPr/>
        <p:txBody>
          <a:bodyPr/>
          <a:lstStyle/>
          <a:p>
            <a:fld id="{2CC64D54-A079-4DCA-BEA5-2DA0813A7BA2}" type="datetimeFigureOut">
              <a:rPr kumimoji="1" lang="ja-JP" altLang="en-US" smtClean="0"/>
              <a:t>2024/2/24</a:t>
            </a:fld>
            <a:endParaRPr kumimoji="1" lang="ja-JP" altLang="en-US"/>
          </a:p>
        </p:txBody>
      </p:sp>
      <p:sp>
        <p:nvSpPr>
          <p:cNvPr id="6" name="フッター プレースホルダー 5">
            <a:extLst>
              <a:ext uri="{FF2B5EF4-FFF2-40B4-BE49-F238E27FC236}">
                <a16:creationId xmlns:a16="http://schemas.microsoft.com/office/drawing/2014/main" id="{E9A38B37-9A6B-BFED-F414-2D4653C2351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D23E076-139F-EDB0-3475-94A4AB85DA10}"/>
              </a:ext>
            </a:extLst>
          </p:cNvPr>
          <p:cNvSpPr>
            <a:spLocks noGrp="1"/>
          </p:cNvSpPr>
          <p:nvPr>
            <p:ph type="sldNum" sz="quarter" idx="12"/>
          </p:nvPr>
        </p:nvSpPr>
        <p:spPr/>
        <p:txBody>
          <a:body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31254688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3.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32.xml"/><Relationship Id="rId7" Type="http://schemas.openxmlformats.org/officeDocument/2006/relationships/slideLayout" Target="../slideLayouts/slideLayout36.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5" Type="http://schemas.openxmlformats.org/officeDocument/2006/relationships/slideLayout" Target="../slideLayouts/slideLayout34.xml"/><Relationship Id="rId4" Type="http://schemas.openxmlformats.org/officeDocument/2006/relationships/slideLayout" Target="../slideLayouts/slideLayout33.xml"/><Relationship Id="rId9"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39.xml"/><Relationship Id="rId7" Type="http://schemas.openxmlformats.org/officeDocument/2006/relationships/theme" Target="../theme/theme5.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5" Type="http://schemas.openxmlformats.org/officeDocument/2006/relationships/slideLayout" Target="../slideLayouts/slideLayout41.xml"/><Relationship Id="rId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8BDFA8CE-882B-A2EF-2CC5-B9ED34EE0E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B857CB5-9CD3-F227-6260-3572443A93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DB2C11D-D256-381B-C6F3-3DBA95CAB1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C64D54-A079-4DCA-BEA5-2DA0813A7BA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5E8C0EEB-2480-475C-1786-6993CD9291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FC130F4E-B498-E24B-6485-1718B66D85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FCE2DA-631B-4D14-86D6-A75E8111448D}" type="slidenum">
              <a:rPr kumimoji="1" lang="ja-JP" altLang="en-US" smtClean="0"/>
              <a:t>‹#›</a:t>
            </a:fld>
            <a:endParaRPr kumimoji="1" lang="ja-JP" altLang="en-US"/>
          </a:p>
        </p:txBody>
      </p:sp>
    </p:spTree>
    <p:extLst>
      <p:ext uri="{BB962C8B-B14F-4D97-AF65-F5344CB8AC3E}">
        <p14:creationId xmlns:p14="http://schemas.microsoft.com/office/powerpoint/2010/main" val="16605097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gray">
          <a:xfrm>
            <a:off x="312000" y="43200"/>
            <a:ext cx="10080000" cy="873600"/>
          </a:xfrm>
          <a:prstGeom prst="rect">
            <a:avLst/>
          </a:prstGeom>
        </p:spPr>
        <p:txBody>
          <a:bodyPr vert="horz" lIns="0" tIns="108000" rIns="0" bIns="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bwMode="gray">
          <a:xfrm>
            <a:off x="307200" y="1267200"/>
            <a:ext cx="11572800" cy="5049600"/>
          </a:xfrm>
          <a:prstGeom prst="rect">
            <a:avLst/>
          </a:prstGeom>
        </p:spPr>
        <p:txBody>
          <a:bodyPr vert="horz" lIns="0" tIns="0" rIns="0" bIns="0" rtlCol="0">
            <a:noAutofit/>
          </a:bodyPr>
          <a:lstStyle/>
          <a:p>
            <a:pPr lvl="0"/>
            <a:r>
              <a:rPr lang="ja-JP" altLang="en-US"/>
              <a:t>マスター テキストの書式設定</a:t>
            </a:r>
          </a:p>
          <a:p>
            <a:pPr lvl="1"/>
            <a:r>
              <a:rPr lang="ja-JP" altLang="en-US"/>
              <a:t>第</a:t>
            </a:r>
            <a:r>
              <a:rPr lang="en-US" altLang="ja-JP"/>
              <a:t>2</a:t>
            </a:r>
            <a:r>
              <a:rPr lang="ja-JP" altLang="en-US"/>
              <a:t> レベル</a:t>
            </a:r>
          </a:p>
          <a:p>
            <a:pPr lvl="2"/>
            <a:r>
              <a:rPr lang="ja-JP" altLang="en-US"/>
              <a:t>第</a:t>
            </a:r>
            <a:r>
              <a:rPr lang="en-US" altLang="ja-JP"/>
              <a:t>3</a:t>
            </a:r>
            <a:r>
              <a:rPr lang="ja-JP" altLang="en-US"/>
              <a:t> レベル</a:t>
            </a:r>
          </a:p>
          <a:p>
            <a:pPr lvl="3"/>
            <a:r>
              <a:rPr lang="ja-JP" altLang="en-US"/>
              <a:t>第</a:t>
            </a:r>
            <a:r>
              <a:rPr lang="en-US" altLang="ja-JP"/>
              <a:t>4</a:t>
            </a:r>
            <a:r>
              <a:rPr lang="ja-JP" altLang="en-US"/>
              <a:t> レベル</a:t>
            </a:r>
          </a:p>
          <a:p>
            <a:pPr lvl="4"/>
            <a:r>
              <a:rPr lang="ja-JP" altLang="en-US"/>
              <a:t>第</a:t>
            </a:r>
            <a:r>
              <a:rPr lang="en-US" altLang="ja-JP"/>
              <a:t>5</a:t>
            </a:r>
            <a:r>
              <a:rPr lang="ja-JP" altLang="en-US"/>
              <a:t> 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sp>
        <p:nvSpPr>
          <p:cNvPr id="18" name="Slide Number Placeholder 5">
            <a:extLst>
              <a:ext uri="{FF2B5EF4-FFF2-40B4-BE49-F238E27FC236}">
                <a16:creationId xmlns:a16="http://schemas.microsoft.com/office/drawing/2014/main" id="{00DC7B19-3A52-4E26-9964-A6ACE89649FC}"/>
              </a:ext>
            </a:extLst>
          </p:cNvPr>
          <p:cNvSpPr>
            <a:spLocks noGrp="1"/>
          </p:cNvSpPr>
          <p:nvPr>
            <p:ph type="sldNum" sz="quarter" idx="4"/>
          </p:nvPr>
        </p:nvSpPr>
        <p:spPr bwMode="gray">
          <a:xfrm>
            <a:off x="5736000" y="6504000"/>
            <a:ext cx="720000" cy="163200"/>
          </a:xfrm>
          <a:prstGeom prst="rect">
            <a:avLst/>
          </a:prstGeom>
        </p:spPr>
        <p:txBody>
          <a:bodyPr vert="horz" lIns="0" tIns="0" rIns="0" bIns="0" rtlCol="0" anchor="ctr"/>
          <a:lstStyle>
            <a:lvl1pPr algn="ctr">
              <a:defRPr sz="1067">
                <a:solidFill>
                  <a:schemeClr val="tx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1" name="Picture 23" descr="A picture containing icon&#10;&#10;Description automatically generated">
            <a:extLst>
              <a:ext uri="{FF2B5EF4-FFF2-40B4-BE49-F238E27FC236}">
                <a16:creationId xmlns:a16="http://schemas.microsoft.com/office/drawing/2014/main" id="{79151633-17A6-472C-90F8-0E7AB5E54485}"/>
              </a:ext>
            </a:extLst>
          </p:cNvPr>
          <p:cNvPicPr>
            <a:picLocks noChangeAspect="1"/>
          </p:cNvPicPr>
          <p:nvPr userDrawn="1"/>
        </p:nvPicPr>
        <p:blipFill rotWithShape="1">
          <a:blip r:embed="rId9" cstate="print">
            <a:extLst>
              <a:ext uri="{28A0092B-C50C-407E-A947-70E740481C1C}">
                <a14:useLocalDpi xmlns:a14="http://schemas.microsoft.com/office/drawing/2010/main" val="0"/>
              </a:ext>
            </a:extLst>
          </a:blip>
          <a:srcRect/>
          <a:stretch/>
        </p:blipFill>
        <p:spPr>
          <a:xfrm>
            <a:off x="12352057" y="-19049"/>
            <a:ext cx="893696" cy="4499609"/>
          </a:xfrm>
          <a:prstGeom prst="rect">
            <a:avLst/>
          </a:prstGeom>
        </p:spPr>
      </p:pic>
    </p:spTree>
    <p:extLst>
      <p:ext uri="{BB962C8B-B14F-4D97-AF65-F5344CB8AC3E}">
        <p14:creationId xmlns:p14="http://schemas.microsoft.com/office/powerpoint/2010/main" val="1827604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94" r:id="rId7"/>
  </p:sldLayoutIdLst>
  <p:hf hdr="0"/>
  <p:txStyles>
    <p:titleStyle>
      <a:lvl1pPr algn="l" defTabSz="914377" rtl="0" eaLnBrk="1" latinLnBrk="0" hangingPunct="1">
        <a:lnSpc>
          <a:spcPct val="90000"/>
        </a:lnSpc>
        <a:spcBef>
          <a:spcPct val="0"/>
        </a:spcBef>
        <a:buNone/>
        <a:defRPr kumimoji="1" sz="3733" b="1" kern="1200">
          <a:solidFill>
            <a:schemeClr val="tx1"/>
          </a:solidFill>
          <a:latin typeface="+mj-lt"/>
          <a:ea typeface="+mj-ea"/>
          <a:cs typeface="+mj-cs"/>
        </a:defRPr>
      </a:lvl1pPr>
    </p:titleStyle>
    <p:bodyStyle>
      <a:lvl1pPr marL="287993" indent="-287993" algn="l" defTabSz="914377" rtl="0" eaLnBrk="1" latinLnBrk="0" hangingPunct="1">
        <a:lnSpc>
          <a:spcPct val="100000"/>
        </a:lnSpc>
        <a:spcBef>
          <a:spcPts val="1000"/>
        </a:spcBef>
        <a:buClr>
          <a:schemeClr val="accent4"/>
        </a:buClr>
        <a:buSzPct val="90000"/>
        <a:buFont typeface="Wingdings" panose="05000000000000000000" pitchFamily="2" charset="2"/>
        <a:buChar char="l"/>
        <a:defRPr kumimoji="1" sz="2933" kern="1200">
          <a:solidFill>
            <a:schemeClr val="tx1"/>
          </a:solidFill>
          <a:latin typeface="+mj-ea"/>
          <a:ea typeface="+mj-ea"/>
          <a:cs typeface="+mn-cs"/>
        </a:defRPr>
      </a:lvl1pPr>
      <a:lvl2pPr marL="685783"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2400" kern="1200">
          <a:solidFill>
            <a:schemeClr val="tx1"/>
          </a:solidFill>
          <a:latin typeface="+mj-ea"/>
          <a:ea typeface="+mj-ea"/>
          <a:cs typeface="+mn-cs"/>
        </a:defRPr>
      </a:lvl2pPr>
      <a:lvl3pPr marL="1142971"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2133" kern="1200">
          <a:solidFill>
            <a:schemeClr val="tx1"/>
          </a:solidFill>
          <a:latin typeface="+mj-ea"/>
          <a:ea typeface="+mj-ea"/>
          <a:cs typeface="+mn-cs"/>
        </a:defRPr>
      </a:lvl3pPr>
      <a:lvl4pPr marL="1600160"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j-ea"/>
          <a:ea typeface="+mj-ea"/>
          <a:cs typeface="+mn-cs"/>
        </a:defRPr>
      </a:lvl4pPr>
      <a:lvl5pPr marL="2057349"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j-ea"/>
          <a:ea typeface="+mj-ea"/>
          <a:cs typeface="+mn-cs"/>
        </a:defRPr>
      </a:lvl5pPr>
      <a:lvl6pPr marL="2514537"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6pPr>
      <a:lvl7pPr marL="2971726"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7pPr>
      <a:lvl8pPr marL="3428914"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8pPr>
      <a:lvl9pPr marL="3886103"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9pPr>
    </p:bodyStyle>
    <p:otherStyle>
      <a:defPPr>
        <a:defRPr lang="en-US"/>
      </a:defPPr>
      <a:lvl1pPr marL="0" algn="l" defTabSz="914377" rtl="0" eaLnBrk="1" latinLnBrk="0" hangingPunct="1">
        <a:defRPr kumimoji="1" sz="1800" kern="1200">
          <a:solidFill>
            <a:schemeClr val="tx1"/>
          </a:solidFill>
          <a:latin typeface="+mn-lt"/>
          <a:ea typeface="+mn-ea"/>
          <a:cs typeface="+mn-cs"/>
        </a:defRPr>
      </a:lvl1pPr>
      <a:lvl2pPr marL="457189" algn="l" defTabSz="914377" rtl="0" eaLnBrk="1" latinLnBrk="0" hangingPunct="1">
        <a:defRPr kumimoji="1" sz="1800" kern="1200">
          <a:solidFill>
            <a:schemeClr val="tx1"/>
          </a:solidFill>
          <a:latin typeface="+mn-lt"/>
          <a:ea typeface="+mn-ea"/>
          <a:cs typeface="+mn-cs"/>
        </a:defRPr>
      </a:lvl2pPr>
      <a:lvl3pPr marL="914377" algn="l" defTabSz="914377" rtl="0" eaLnBrk="1" latinLnBrk="0" hangingPunct="1">
        <a:defRPr kumimoji="1" sz="1800" kern="1200">
          <a:solidFill>
            <a:schemeClr val="tx1"/>
          </a:solidFill>
          <a:latin typeface="+mn-lt"/>
          <a:ea typeface="+mn-ea"/>
          <a:cs typeface="+mn-cs"/>
        </a:defRPr>
      </a:lvl3pPr>
      <a:lvl4pPr marL="1371566" algn="l" defTabSz="914377" rtl="0" eaLnBrk="1" latinLnBrk="0" hangingPunct="1">
        <a:defRPr kumimoji="1" sz="1800" kern="1200">
          <a:solidFill>
            <a:schemeClr val="tx1"/>
          </a:solidFill>
          <a:latin typeface="+mn-lt"/>
          <a:ea typeface="+mn-ea"/>
          <a:cs typeface="+mn-cs"/>
        </a:defRPr>
      </a:lvl4pPr>
      <a:lvl5pPr marL="1828754" algn="l" defTabSz="914377" rtl="0" eaLnBrk="1" latinLnBrk="0" hangingPunct="1">
        <a:defRPr kumimoji="1" sz="1800" kern="1200">
          <a:solidFill>
            <a:schemeClr val="tx1"/>
          </a:solidFill>
          <a:latin typeface="+mn-lt"/>
          <a:ea typeface="+mn-ea"/>
          <a:cs typeface="+mn-cs"/>
        </a:defRPr>
      </a:lvl5pPr>
      <a:lvl6pPr marL="2285943" algn="l" defTabSz="914377" rtl="0" eaLnBrk="1" latinLnBrk="0" hangingPunct="1">
        <a:defRPr kumimoji="1" sz="1800" kern="1200">
          <a:solidFill>
            <a:schemeClr val="tx1"/>
          </a:solidFill>
          <a:latin typeface="+mn-lt"/>
          <a:ea typeface="+mn-ea"/>
          <a:cs typeface="+mn-cs"/>
        </a:defRPr>
      </a:lvl6pPr>
      <a:lvl7pPr marL="2743131" algn="l" defTabSz="914377" rtl="0" eaLnBrk="1" latinLnBrk="0" hangingPunct="1">
        <a:defRPr kumimoji="1" sz="1800" kern="1200">
          <a:solidFill>
            <a:schemeClr val="tx1"/>
          </a:solidFill>
          <a:latin typeface="+mn-lt"/>
          <a:ea typeface="+mn-ea"/>
          <a:cs typeface="+mn-cs"/>
        </a:defRPr>
      </a:lvl7pPr>
      <a:lvl8pPr marL="3200320" algn="l" defTabSz="914377" rtl="0" eaLnBrk="1" latinLnBrk="0" hangingPunct="1">
        <a:defRPr kumimoji="1" sz="1800" kern="1200">
          <a:solidFill>
            <a:schemeClr val="tx1"/>
          </a:solidFill>
          <a:latin typeface="+mn-lt"/>
          <a:ea typeface="+mn-ea"/>
          <a:cs typeface="+mn-cs"/>
        </a:defRPr>
      </a:lvl8pPr>
      <a:lvl9pPr marL="3657509" algn="l" defTabSz="914377"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E5D3A7B6-9D18-AFDE-FD3F-FD86BDACC0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3D877BF-52A2-7C0D-1D1C-B46B7949B2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0F33E5E-91D1-5282-AB40-F30F4396AB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E31483-D850-419F-BBD7-C43CD4B15B92}" type="datetimeFigureOut">
              <a:rPr kumimoji="1" lang="ja-JP" altLang="en-US" smtClean="0"/>
              <a:t>2024/2/24</a:t>
            </a:fld>
            <a:endParaRPr kumimoji="1" lang="ja-JP" altLang="en-US"/>
          </a:p>
        </p:txBody>
      </p:sp>
      <p:sp>
        <p:nvSpPr>
          <p:cNvPr id="5" name="フッター プレースホルダー 4">
            <a:extLst>
              <a:ext uri="{FF2B5EF4-FFF2-40B4-BE49-F238E27FC236}">
                <a16:creationId xmlns:a16="http://schemas.microsoft.com/office/drawing/2014/main" id="{44055995-387E-9BEB-7A36-D684B5955D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AA1DC29A-FC5D-BD21-5561-8252D67B97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298C97-6C5F-41C4-9305-5BFAEBF3D21C}" type="slidenum">
              <a:rPr kumimoji="1" lang="ja-JP" altLang="en-US" smtClean="0"/>
              <a:t>‹#›</a:t>
            </a:fld>
            <a:endParaRPr kumimoji="1" lang="ja-JP" altLang="en-US"/>
          </a:p>
        </p:txBody>
      </p:sp>
    </p:spTree>
    <p:extLst>
      <p:ext uri="{BB962C8B-B14F-4D97-AF65-F5344CB8AC3E}">
        <p14:creationId xmlns:p14="http://schemas.microsoft.com/office/powerpoint/2010/main" val="2598858582"/>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gray">
          <a:xfrm>
            <a:off x="312000" y="43200"/>
            <a:ext cx="10080000" cy="873600"/>
          </a:xfrm>
          <a:prstGeom prst="rect">
            <a:avLst/>
          </a:prstGeom>
        </p:spPr>
        <p:txBody>
          <a:bodyPr vert="horz" lIns="0" tIns="108000" rIns="0" bIns="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bwMode="gray">
          <a:xfrm>
            <a:off x="307200" y="1267200"/>
            <a:ext cx="11572800" cy="5049600"/>
          </a:xfrm>
          <a:prstGeom prst="rect">
            <a:avLst/>
          </a:prstGeom>
        </p:spPr>
        <p:txBody>
          <a:bodyPr vert="horz" lIns="0" tIns="0" rIns="0" bIns="0" rtlCol="0">
            <a:noAutofit/>
          </a:bodyPr>
          <a:lstStyle/>
          <a:p>
            <a:pPr lvl="0"/>
            <a:r>
              <a:rPr lang="ja-JP" altLang="en-US"/>
              <a:t>マスター テキストの書式設定</a:t>
            </a:r>
          </a:p>
          <a:p>
            <a:pPr lvl="1"/>
            <a:r>
              <a:rPr lang="ja-JP" altLang="en-US"/>
              <a:t>第</a:t>
            </a:r>
            <a:r>
              <a:rPr lang="en-US" altLang="ja-JP"/>
              <a:t>2</a:t>
            </a:r>
            <a:r>
              <a:rPr lang="ja-JP" altLang="en-US"/>
              <a:t> レベル</a:t>
            </a:r>
          </a:p>
          <a:p>
            <a:pPr lvl="2"/>
            <a:r>
              <a:rPr lang="ja-JP" altLang="en-US"/>
              <a:t>第</a:t>
            </a:r>
            <a:r>
              <a:rPr lang="en-US" altLang="ja-JP"/>
              <a:t>3</a:t>
            </a:r>
            <a:r>
              <a:rPr lang="ja-JP" altLang="en-US"/>
              <a:t> レベル</a:t>
            </a:r>
          </a:p>
          <a:p>
            <a:pPr lvl="3"/>
            <a:r>
              <a:rPr lang="ja-JP" altLang="en-US"/>
              <a:t>第</a:t>
            </a:r>
            <a:r>
              <a:rPr lang="en-US" altLang="ja-JP"/>
              <a:t>4</a:t>
            </a:r>
            <a:r>
              <a:rPr lang="ja-JP" altLang="en-US"/>
              <a:t> レベル</a:t>
            </a:r>
          </a:p>
          <a:p>
            <a:pPr lvl="4"/>
            <a:r>
              <a:rPr lang="ja-JP" altLang="en-US"/>
              <a:t>第</a:t>
            </a:r>
            <a:r>
              <a:rPr lang="en-US" altLang="ja-JP"/>
              <a:t>5</a:t>
            </a:r>
            <a:r>
              <a:rPr lang="ja-JP" altLang="en-US"/>
              <a:t> 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sp>
        <p:nvSpPr>
          <p:cNvPr id="18" name="Slide Number Placeholder 5">
            <a:extLst>
              <a:ext uri="{FF2B5EF4-FFF2-40B4-BE49-F238E27FC236}">
                <a16:creationId xmlns:a16="http://schemas.microsoft.com/office/drawing/2014/main" id="{00DC7B19-3A52-4E26-9964-A6ACE89649FC}"/>
              </a:ext>
            </a:extLst>
          </p:cNvPr>
          <p:cNvSpPr>
            <a:spLocks noGrp="1"/>
          </p:cNvSpPr>
          <p:nvPr>
            <p:ph type="sldNum" sz="quarter" idx="4"/>
          </p:nvPr>
        </p:nvSpPr>
        <p:spPr bwMode="gray">
          <a:xfrm>
            <a:off x="5736000" y="6504000"/>
            <a:ext cx="720000" cy="163200"/>
          </a:xfrm>
          <a:prstGeom prst="rect">
            <a:avLst/>
          </a:prstGeom>
        </p:spPr>
        <p:txBody>
          <a:bodyPr vert="horz" lIns="0" tIns="0" rIns="0" bIns="0" rtlCol="0" anchor="ctr"/>
          <a:lstStyle>
            <a:lvl1pPr algn="ctr">
              <a:defRPr sz="1067">
                <a:solidFill>
                  <a:schemeClr val="tx1"/>
                </a:solidFill>
                <a:latin typeface="Arial" panose="020B0604020202020204" pitchFamily="34" charset="0"/>
                <a:cs typeface="Arial" panose="020B0604020202020204" pitchFamily="34" charset="0"/>
              </a:defRPr>
            </a:lvl1pPr>
          </a:lstStyle>
          <a:p>
            <a:fld id="{4D029D89-7B63-4C94-AD4D-2E4D6BB83637}" type="slidenum">
              <a:rPr kumimoji="1" lang="ja-JP" altLang="en-US" smtClean="0"/>
              <a:pPr/>
              <a:t>‹#›</a:t>
            </a:fld>
            <a:endParaRPr kumimoji="1" lang="ja-JP" altLang="en-US"/>
          </a:p>
        </p:txBody>
      </p:sp>
      <p:pic>
        <p:nvPicPr>
          <p:cNvPr id="11" name="Picture 23" descr="A picture containing icon&#10;&#10;Description automatically generated">
            <a:extLst>
              <a:ext uri="{FF2B5EF4-FFF2-40B4-BE49-F238E27FC236}">
                <a16:creationId xmlns:a16="http://schemas.microsoft.com/office/drawing/2014/main" id="{79151633-17A6-472C-90F8-0E7AB5E54485}"/>
              </a:ext>
            </a:extLst>
          </p:cNvPr>
          <p:cNvPicPr>
            <a:picLocks noChangeAspect="1"/>
          </p:cNvPicPr>
          <p:nvPr userDrawn="1"/>
        </p:nvPicPr>
        <p:blipFill rotWithShape="1">
          <a:blip r:embed="rId9" cstate="print">
            <a:extLst>
              <a:ext uri="{28A0092B-C50C-407E-A947-70E740481C1C}">
                <a14:useLocalDpi xmlns:a14="http://schemas.microsoft.com/office/drawing/2010/main" val="0"/>
              </a:ext>
            </a:extLst>
          </a:blip>
          <a:srcRect/>
          <a:stretch/>
        </p:blipFill>
        <p:spPr>
          <a:xfrm>
            <a:off x="12352057" y="-19049"/>
            <a:ext cx="893696" cy="4499609"/>
          </a:xfrm>
          <a:prstGeom prst="rect">
            <a:avLst/>
          </a:prstGeom>
        </p:spPr>
      </p:pic>
    </p:spTree>
    <p:extLst>
      <p:ext uri="{BB962C8B-B14F-4D97-AF65-F5344CB8AC3E}">
        <p14:creationId xmlns:p14="http://schemas.microsoft.com/office/powerpoint/2010/main" val="1250993143"/>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Lst>
  <p:hf hdr="0"/>
  <p:txStyles>
    <p:titleStyle>
      <a:lvl1pPr algn="l" defTabSz="914377" rtl="0" eaLnBrk="1" latinLnBrk="0" hangingPunct="1">
        <a:lnSpc>
          <a:spcPct val="90000"/>
        </a:lnSpc>
        <a:spcBef>
          <a:spcPct val="0"/>
        </a:spcBef>
        <a:buNone/>
        <a:defRPr kumimoji="1" sz="3733" b="1" kern="1200">
          <a:solidFill>
            <a:schemeClr val="tx1"/>
          </a:solidFill>
          <a:latin typeface="+mj-lt"/>
          <a:ea typeface="+mj-ea"/>
          <a:cs typeface="+mj-cs"/>
        </a:defRPr>
      </a:lvl1pPr>
    </p:titleStyle>
    <p:bodyStyle>
      <a:lvl1pPr marL="287993" indent="-287993" algn="l" defTabSz="914377" rtl="0" eaLnBrk="1" latinLnBrk="0" hangingPunct="1">
        <a:lnSpc>
          <a:spcPct val="100000"/>
        </a:lnSpc>
        <a:spcBef>
          <a:spcPts val="1000"/>
        </a:spcBef>
        <a:buClr>
          <a:schemeClr val="accent4"/>
        </a:buClr>
        <a:buSzPct val="90000"/>
        <a:buFont typeface="Wingdings" panose="05000000000000000000" pitchFamily="2" charset="2"/>
        <a:buChar char="l"/>
        <a:defRPr kumimoji="1" sz="2933" kern="1200">
          <a:solidFill>
            <a:schemeClr val="tx1"/>
          </a:solidFill>
          <a:latin typeface="+mj-ea"/>
          <a:ea typeface="+mj-ea"/>
          <a:cs typeface="+mn-cs"/>
        </a:defRPr>
      </a:lvl1pPr>
      <a:lvl2pPr marL="685783"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2400" kern="1200">
          <a:solidFill>
            <a:schemeClr val="tx1"/>
          </a:solidFill>
          <a:latin typeface="+mj-ea"/>
          <a:ea typeface="+mj-ea"/>
          <a:cs typeface="+mn-cs"/>
        </a:defRPr>
      </a:lvl2pPr>
      <a:lvl3pPr marL="1142971"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2133" kern="1200">
          <a:solidFill>
            <a:schemeClr val="tx1"/>
          </a:solidFill>
          <a:latin typeface="+mj-ea"/>
          <a:ea typeface="+mj-ea"/>
          <a:cs typeface="+mn-cs"/>
        </a:defRPr>
      </a:lvl3pPr>
      <a:lvl4pPr marL="1600160"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j-ea"/>
          <a:ea typeface="+mj-ea"/>
          <a:cs typeface="+mn-cs"/>
        </a:defRPr>
      </a:lvl4pPr>
      <a:lvl5pPr marL="2057349"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j-ea"/>
          <a:ea typeface="+mj-ea"/>
          <a:cs typeface="+mn-cs"/>
        </a:defRPr>
      </a:lvl5pPr>
      <a:lvl6pPr marL="2514537"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6pPr>
      <a:lvl7pPr marL="2971726"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7pPr>
      <a:lvl8pPr marL="3428914"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8pPr>
      <a:lvl9pPr marL="3886103"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9pPr>
    </p:bodyStyle>
    <p:otherStyle>
      <a:defPPr>
        <a:defRPr lang="en-US"/>
      </a:defPPr>
      <a:lvl1pPr marL="0" algn="l" defTabSz="914377" rtl="0" eaLnBrk="1" latinLnBrk="0" hangingPunct="1">
        <a:defRPr kumimoji="1" sz="1800" kern="1200">
          <a:solidFill>
            <a:schemeClr val="tx1"/>
          </a:solidFill>
          <a:latin typeface="+mn-lt"/>
          <a:ea typeface="+mn-ea"/>
          <a:cs typeface="+mn-cs"/>
        </a:defRPr>
      </a:lvl1pPr>
      <a:lvl2pPr marL="457189" algn="l" defTabSz="914377" rtl="0" eaLnBrk="1" latinLnBrk="0" hangingPunct="1">
        <a:defRPr kumimoji="1" sz="1800" kern="1200">
          <a:solidFill>
            <a:schemeClr val="tx1"/>
          </a:solidFill>
          <a:latin typeface="+mn-lt"/>
          <a:ea typeface="+mn-ea"/>
          <a:cs typeface="+mn-cs"/>
        </a:defRPr>
      </a:lvl2pPr>
      <a:lvl3pPr marL="914377" algn="l" defTabSz="914377" rtl="0" eaLnBrk="1" latinLnBrk="0" hangingPunct="1">
        <a:defRPr kumimoji="1" sz="1800" kern="1200">
          <a:solidFill>
            <a:schemeClr val="tx1"/>
          </a:solidFill>
          <a:latin typeface="+mn-lt"/>
          <a:ea typeface="+mn-ea"/>
          <a:cs typeface="+mn-cs"/>
        </a:defRPr>
      </a:lvl3pPr>
      <a:lvl4pPr marL="1371566" algn="l" defTabSz="914377" rtl="0" eaLnBrk="1" latinLnBrk="0" hangingPunct="1">
        <a:defRPr kumimoji="1" sz="1800" kern="1200">
          <a:solidFill>
            <a:schemeClr val="tx1"/>
          </a:solidFill>
          <a:latin typeface="+mn-lt"/>
          <a:ea typeface="+mn-ea"/>
          <a:cs typeface="+mn-cs"/>
        </a:defRPr>
      </a:lvl4pPr>
      <a:lvl5pPr marL="1828754" algn="l" defTabSz="914377" rtl="0" eaLnBrk="1" latinLnBrk="0" hangingPunct="1">
        <a:defRPr kumimoji="1" sz="1800" kern="1200">
          <a:solidFill>
            <a:schemeClr val="tx1"/>
          </a:solidFill>
          <a:latin typeface="+mn-lt"/>
          <a:ea typeface="+mn-ea"/>
          <a:cs typeface="+mn-cs"/>
        </a:defRPr>
      </a:lvl5pPr>
      <a:lvl6pPr marL="2285943" algn="l" defTabSz="914377" rtl="0" eaLnBrk="1" latinLnBrk="0" hangingPunct="1">
        <a:defRPr kumimoji="1" sz="1800" kern="1200">
          <a:solidFill>
            <a:schemeClr val="tx1"/>
          </a:solidFill>
          <a:latin typeface="+mn-lt"/>
          <a:ea typeface="+mn-ea"/>
          <a:cs typeface="+mn-cs"/>
        </a:defRPr>
      </a:lvl6pPr>
      <a:lvl7pPr marL="2743131" algn="l" defTabSz="914377" rtl="0" eaLnBrk="1" latinLnBrk="0" hangingPunct="1">
        <a:defRPr kumimoji="1" sz="1800" kern="1200">
          <a:solidFill>
            <a:schemeClr val="tx1"/>
          </a:solidFill>
          <a:latin typeface="+mn-lt"/>
          <a:ea typeface="+mn-ea"/>
          <a:cs typeface="+mn-cs"/>
        </a:defRPr>
      </a:lvl7pPr>
      <a:lvl8pPr marL="3200320" algn="l" defTabSz="914377" rtl="0" eaLnBrk="1" latinLnBrk="0" hangingPunct="1">
        <a:defRPr kumimoji="1" sz="1800" kern="1200">
          <a:solidFill>
            <a:schemeClr val="tx1"/>
          </a:solidFill>
          <a:latin typeface="+mn-lt"/>
          <a:ea typeface="+mn-ea"/>
          <a:cs typeface="+mn-cs"/>
        </a:defRPr>
      </a:lvl8pPr>
      <a:lvl9pPr marL="3657509" algn="l" defTabSz="914377" rtl="0" eaLnBrk="1" latinLnBrk="0" hangingPunct="1">
        <a:defRPr kumimoji="1"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6" name="図 15">
            <a:extLst>
              <a:ext uri="{FF2B5EF4-FFF2-40B4-BE49-F238E27FC236}">
                <a16:creationId xmlns:a16="http://schemas.microsoft.com/office/drawing/2014/main" id="{4A610FE8-4E13-44F5-8261-1F6C83957A07}"/>
              </a:ext>
              <a:ext uri="{C183D7F6-B498-43B3-948B-1728B52AA6E4}">
                <adec:decorative xmlns:adec="http://schemas.microsoft.com/office/drawing/2017/decorative" val="1"/>
              </a:ext>
            </a:extLst>
          </p:cNvPr>
          <p:cNvPicPr>
            <a:picLocks noChangeAspect="1"/>
          </p:cNvPicPr>
          <p:nvPr userDrawn="1"/>
        </p:nvPicPr>
        <p:blipFill rotWithShape="1">
          <a:blip r:embed="rId8" cstate="print">
            <a:extLst>
              <a:ext uri="{28A0092B-C50C-407E-A947-70E740481C1C}">
                <a14:useLocalDpi xmlns:a14="http://schemas.microsoft.com/office/drawing/2010/main"/>
              </a:ext>
            </a:extLst>
          </a:blip>
          <a:srcRect r="283"/>
          <a:stretch/>
        </p:blipFill>
        <p:spPr bwMode="gray">
          <a:xfrm>
            <a:off x="0" y="-5349"/>
            <a:ext cx="12192000" cy="955200"/>
          </a:xfrm>
          <a:prstGeom prst="rect">
            <a:avLst/>
          </a:prstGeom>
        </p:spPr>
      </p:pic>
      <p:sp>
        <p:nvSpPr>
          <p:cNvPr id="20" name="正方形/長方形 3">
            <a:extLst>
              <a:ext uri="{FF2B5EF4-FFF2-40B4-BE49-F238E27FC236}">
                <a16:creationId xmlns:a16="http://schemas.microsoft.com/office/drawing/2014/main" id="{01B82633-049F-4C00-BBD3-E3F88671F94A}"/>
              </a:ext>
            </a:extLst>
          </p:cNvPr>
          <p:cNvSpPr/>
          <p:nvPr userDrawn="1"/>
        </p:nvSpPr>
        <p:spPr bwMode="gray">
          <a:xfrm>
            <a:off x="9062503" y="-2858"/>
            <a:ext cx="3129496" cy="952709"/>
          </a:xfrm>
          <a:prstGeom prst="rect">
            <a:avLst/>
          </a:prstGeom>
          <a:gradFill flip="none" rotWithShape="1">
            <a:gsLst>
              <a:gs pos="0">
                <a:schemeClr val="accent1">
                  <a:alpha val="80000"/>
                </a:schemeClr>
              </a:gs>
              <a:gs pos="100000">
                <a:schemeClr val="accent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2400">
              <a:solidFill>
                <a:schemeClr val="tx1"/>
              </a:solidFill>
            </a:endParaRPr>
          </a:p>
        </p:txBody>
      </p:sp>
      <p:sp>
        <p:nvSpPr>
          <p:cNvPr id="2" name="Title Placeholder 1">
            <a:extLst>
              <a:ext uri="{C183D7F6-B498-43B3-948B-1728B52AA6E4}">
                <adec:decorative xmlns:adec="http://schemas.microsoft.com/office/drawing/2017/decorative" val="0"/>
              </a:ext>
            </a:extLst>
          </p:cNvPr>
          <p:cNvSpPr>
            <a:spLocks noGrp="1"/>
          </p:cNvSpPr>
          <p:nvPr>
            <p:ph type="title"/>
          </p:nvPr>
        </p:nvSpPr>
        <p:spPr bwMode="gray">
          <a:xfrm>
            <a:off x="312000" y="43200"/>
            <a:ext cx="10320000" cy="873600"/>
          </a:xfrm>
          <a:prstGeom prst="rect">
            <a:avLst/>
          </a:prstGeom>
        </p:spPr>
        <p:txBody>
          <a:bodyPr vert="horz" lIns="0" tIns="108000" rIns="0" bIns="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bwMode="gray">
          <a:xfrm>
            <a:off x="307200" y="1267200"/>
            <a:ext cx="11572800" cy="5049600"/>
          </a:xfrm>
          <a:prstGeom prst="rect">
            <a:avLst/>
          </a:prstGeom>
        </p:spPr>
        <p:txBody>
          <a:bodyPr vert="horz" lIns="0" tIns="0" rIns="0" bIns="0" rtlCol="0">
            <a:normAutofit/>
          </a:bodyPr>
          <a:lstStyle/>
          <a:p>
            <a:pPr lvl="0"/>
            <a:r>
              <a:rPr lang="ja-JP" altLang="en-US"/>
              <a:t>マスター テキストの書式設定</a:t>
            </a:r>
          </a:p>
          <a:p>
            <a:pPr lvl="1"/>
            <a:r>
              <a:rPr lang="ja-JP" altLang="en-US"/>
              <a:t>第</a:t>
            </a:r>
            <a:r>
              <a:rPr lang="en-US" altLang="ja-JP"/>
              <a:t>2</a:t>
            </a:r>
            <a:r>
              <a:rPr lang="ja-JP" altLang="en-US"/>
              <a:t> レベル</a:t>
            </a:r>
          </a:p>
          <a:p>
            <a:pPr lvl="2"/>
            <a:r>
              <a:rPr lang="ja-JP" altLang="en-US"/>
              <a:t>第</a:t>
            </a:r>
            <a:r>
              <a:rPr lang="en-US" altLang="ja-JP"/>
              <a:t>3</a:t>
            </a:r>
            <a:r>
              <a:rPr lang="ja-JP" altLang="en-US"/>
              <a:t> レベル</a:t>
            </a:r>
          </a:p>
          <a:p>
            <a:pPr lvl="3"/>
            <a:r>
              <a:rPr lang="ja-JP" altLang="en-US"/>
              <a:t>第</a:t>
            </a:r>
            <a:r>
              <a:rPr lang="en-US" altLang="ja-JP"/>
              <a:t>4</a:t>
            </a:r>
            <a:r>
              <a:rPr lang="ja-JP" altLang="en-US"/>
              <a:t> レベル</a:t>
            </a:r>
          </a:p>
          <a:p>
            <a:pPr lvl="4"/>
            <a:r>
              <a:rPr lang="ja-JP" altLang="en-US"/>
              <a:t>第</a:t>
            </a:r>
            <a:r>
              <a:rPr lang="en-US" altLang="ja-JP"/>
              <a:t>5</a:t>
            </a:r>
            <a:r>
              <a:rPr lang="ja-JP" altLang="en-US"/>
              <a:t> レベル</a:t>
            </a:r>
            <a:endParaRPr lang="en-US" altLang="ja-JP"/>
          </a:p>
          <a:p>
            <a:pPr lvl="5"/>
            <a:r>
              <a:rPr lang="ja-JP" altLang="en-US"/>
              <a:t>テキスト</a:t>
            </a:r>
            <a:endParaRPr lang="en-US" altLang="ja-JP"/>
          </a:p>
          <a:p>
            <a:pPr lvl="6"/>
            <a:r>
              <a:rPr lang="ja-JP" altLang="en-US"/>
              <a:t>テキスト</a:t>
            </a:r>
            <a:endParaRPr lang="en-US" altLang="ja-JP"/>
          </a:p>
          <a:p>
            <a:pPr lvl="7"/>
            <a:r>
              <a:rPr lang="ja-JP" altLang="en-US"/>
              <a:t>テキスト</a:t>
            </a:r>
            <a:endParaRPr lang="en-US" altLang="ja-JP"/>
          </a:p>
          <a:p>
            <a:pPr lvl="8"/>
            <a:r>
              <a:rPr lang="ja-JP" altLang="en-US"/>
              <a:t>テキスト</a:t>
            </a:r>
            <a:endParaRPr lang="en-US"/>
          </a:p>
        </p:txBody>
      </p:sp>
      <p:grpSp>
        <p:nvGrpSpPr>
          <p:cNvPr id="24" name="Group 27" descr="Fujitsu">
            <a:extLst>
              <a:ext uri="{FF2B5EF4-FFF2-40B4-BE49-F238E27FC236}">
                <a16:creationId xmlns:a16="http://schemas.microsoft.com/office/drawing/2014/main" id="{A07104EE-4D01-46CC-8925-8219D485EA0D}"/>
              </a:ext>
            </a:extLst>
          </p:cNvPr>
          <p:cNvGrpSpPr/>
          <p:nvPr userDrawn="1"/>
        </p:nvGrpSpPr>
        <p:grpSpPr bwMode="gray">
          <a:xfrm>
            <a:off x="10892366" y="241188"/>
            <a:ext cx="988484" cy="481781"/>
            <a:chOff x="8012114" y="249161"/>
            <a:chExt cx="892174" cy="434841"/>
          </a:xfrm>
        </p:grpSpPr>
        <p:sp>
          <p:nvSpPr>
            <p:cNvPr id="25" name="Freeform 34">
              <a:extLst>
                <a:ext uri="{FF2B5EF4-FFF2-40B4-BE49-F238E27FC236}">
                  <a16:creationId xmlns:a16="http://schemas.microsoft.com/office/drawing/2014/main" id="{DC306A35-3AAE-46F0-AAF9-46A388793D3D}"/>
                </a:ext>
              </a:extLst>
            </p:cNvPr>
            <p:cNvSpPr>
              <a:spLocks/>
            </p:cNvSpPr>
            <p:nvPr userDrawn="1"/>
          </p:nvSpPr>
          <p:spPr bwMode="gray">
            <a:xfrm>
              <a:off x="8307389" y="249161"/>
              <a:ext cx="179387" cy="139657"/>
            </a:xfrm>
            <a:custGeom>
              <a:avLst/>
              <a:gdLst>
                <a:gd name="T0" fmla="*/ 961 w 2365"/>
                <a:gd name="T1" fmla="*/ 764 h 1825"/>
                <a:gd name="T2" fmla="*/ 599 w 2365"/>
                <a:gd name="T3" fmla="*/ 642 h 1825"/>
                <a:gd name="T4" fmla="*/ 1 w 2365"/>
                <a:gd name="T5" fmla="*/ 1235 h 1825"/>
                <a:gd name="T6" fmla="*/ 599 w 2365"/>
                <a:gd name="T7" fmla="*/ 1825 h 1825"/>
                <a:gd name="T8" fmla="*/ 1053 w 2365"/>
                <a:gd name="T9" fmla="*/ 1619 h 1825"/>
                <a:gd name="T10" fmla="*/ 1053 w 2365"/>
                <a:gd name="T11" fmla="*/ 1293 h 1825"/>
                <a:gd name="T12" fmla="*/ 771 w 2365"/>
                <a:gd name="T13" fmla="*/ 1568 h 1825"/>
                <a:gd name="T14" fmla="*/ 599 w 2365"/>
                <a:gd name="T15" fmla="*/ 1604 h 1825"/>
                <a:gd name="T16" fmla="*/ 225 w 2365"/>
                <a:gd name="T17" fmla="*/ 1235 h 1825"/>
                <a:gd name="T18" fmla="*/ 599 w 2365"/>
                <a:gd name="T19" fmla="*/ 863 h 1825"/>
                <a:gd name="T20" fmla="*/ 861 w 2365"/>
                <a:gd name="T21" fmla="*/ 972 h 1825"/>
                <a:gd name="T22" fmla="*/ 1093 w 2365"/>
                <a:gd name="T23" fmla="*/ 1239 h 1825"/>
                <a:gd name="T24" fmla="*/ 1630 w 2365"/>
                <a:gd name="T25" fmla="*/ 1473 h 1825"/>
                <a:gd name="T26" fmla="*/ 2365 w 2365"/>
                <a:gd name="T27" fmla="*/ 741 h 1825"/>
                <a:gd name="T28" fmla="*/ 1630 w 2365"/>
                <a:gd name="T29" fmla="*/ 0 h 1825"/>
                <a:gd name="T30" fmla="*/ 1053 w 2365"/>
                <a:gd name="T31" fmla="*/ 295 h 1825"/>
                <a:gd name="T32" fmla="*/ 1053 w 2365"/>
                <a:gd name="T33" fmla="*/ 735 h 1825"/>
                <a:gd name="T34" fmla="*/ 1630 w 2365"/>
                <a:gd name="T35" fmla="*/ 232 h 1825"/>
                <a:gd name="T36" fmla="*/ 2134 w 2365"/>
                <a:gd name="T37" fmla="*/ 741 h 1825"/>
                <a:gd name="T38" fmla="*/ 1630 w 2365"/>
                <a:gd name="T39" fmla="*/ 1245 h 1825"/>
                <a:gd name="T40" fmla="*/ 1303 w 2365"/>
                <a:gd name="T41" fmla="*/ 1125 h 1825"/>
                <a:gd name="T42" fmla="*/ 961 w 2365"/>
                <a:gd name="T43" fmla="*/ 764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65" h="1825">
                  <a:moveTo>
                    <a:pt x="961" y="764"/>
                  </a:moveTo>
                  <a:cubicBezTo>
                    <a:pt x="875" y="688"/>
                    <a:pt x="736" y="643"/>
                    <a:pt x="599" y="642"/>
                  </a:cubicBezTo>
                  <a:cubicBezTo>
                    <a:pt x="270" y="641"/>
                    <a:pt x="2" y="900"/>
                    <a:pt x="1" y="1235"/>
                  </a:cubicBezTo>
                  <a:cubicBezTo>
                    <a:pt x="0" y="1563"/>
                    <a:pt x="270" y="1824"/>
                    <a:pt x="599" y="1825"/>
                  </a:cubicBezTo>
                  <a:cubicBezTo>
                    <a:pt x="783" y="1825"/>
                    <a:pt x="943" y="1751"/>
                    <a:pt x="1053" y="1619"/>
                  </a:cubicBezTo>
                  <a:cubicBezTo>
                    <a:pt x="1053" y="1293"/>
                    <a:pt x="1053" y="1293"/>
                    <a:pt x="1053" y="1293"/>
                  </a:cubicBezTo>
                  <a:cubicBezTo>
                    <a:pt x="994" y="1394"/>
                    <a:pt x="877" y="1524"/>
                    <a:pt x="771" y="1568"/>
                  </a:cubicBezTo>
                  <a:cubicBezTo>
                    <a:pt x="717" y="1590"/>
                    <a:pt x="662" y="1604"/>
                    <a:pt x="599" y="1604"/>
                  </a:cubicBezTo>
                  <a:cubicBezTo>
                    <a:pt x="394" y="1604"/>
                    <a:pt x="225" y="1445"/>
                    <a:pt x="225" y="1235"/>
                  </a:cubicBezTo>
                  <a:cubicBezTo>
                    <a:pt x="225" y="1041"/>
                    <a:pt x="380" y="862"/>
                    <a:pt x="599" y="863"/>
                  </a:cubicBezTo>
                  <a:cubicBezTo>
                    <a:pt x="701" y="863"/>
                    <a:pt x="793" y="905"/>
                    <a:pt x="861" y="972"/>
                  </a:cubicBezTo>
                  <a:cubicBezTo>
                    <a:pt x="931" y="1040"/>
                    <a:pt x="1041" y="1183"/>
                    <a:pt x="1093" y="1239"/>
                  </a:cubicBezTo>
                  <a:cubicBezTo>
                    <a:pt x="1227" y="1383"/>
                    <a:pt x="1419" y="1473"/>
                    <a:pt x="1630" y="1473"/>
                  </a:cubicBezTo>
                  <a:cubicBezTo>
                    <a:pt x="2036" y="1474"/>
                    <a:pt x="2365" y="1146"/>
                    <a:pt x="2365" y="741"/>
                  </a:cubicBezTo>
                  <a:cubicBezTo>
                    <a:pt x="2365" y="336"/>
                    <a:pt x="2035" y="0"/>
                    <a:pt x="1630" y="0"/>
                  </a:cubicBezTo>
                  <a:cubicBezTo>
                    <a:pt x="1395" y="0"/>
                    <a:pt x="1187" y="122"/>
                    <a:pt x="1053" y="295"/>
                  </a:cubicBezTo>
                  <a:cubicBezTo>
                    <a:pt x="1053" y="735"/>
                    <a:pt x="1053" y="735"/>
                    <a:pt x="1053" y="735"/>
                  </a:cubicBezTo>
                  <a:cubicBezTo>
                    <a:pt x="1155" y="455"/>
                    <a:pt x="1340" y="232"/>
                    <a:pt x="1630" y="232"/>
                  </a:cubicBezTo>
                  <a:cubicBezTo>
                    <a:pt x="1909" y="232"/>
                    <a:pt x="2135" y="463"/>
                    <a:pt x="2134" y="741"/>
                  </a:cubicBezTo>
                  <a:cubicBezTo>
                    <a:pt x="2134" y="1020"/>
                    <a:pt x="1909" y="1246"/>
                    <a:pt x="1630" y="1245"/>
                  </a:cubicBezTo>
                  <a:cubicBezTo>
                    <a:pt x="1506" y="1244"/>
                    <a:pt x="1391" y="1199"/>
                    <a:pt x="1303" y="1125"/>
                  </a:cubicBezTo>
                  <a:cubicBezTo>
                    <a:pt x="1194" y="1040"/>
                    <a:pt x="1074" y="860"/>
                    <a:pt x="961" y="76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6" name="Freeform 35">
              <a:extLst>
                <a:ext uri="{FF2B5EF4-FFF2-40B4-BE49-F238E27FC236}">
                  <a16:creationId xmlns:a16="http://schemas.microsoft.com/office/drawing/2014/main" id="{11903FFF-471E-47B8-935B-CD39B18D8F95}"/>
                </a:ext>
              </a:extLst>
            </p:cNvPr>
            <p:cNvSpPr>
              <a:spLocks/>
            </p:cNvSpPr>
            <p:nvPr userDrawn="1"/>
          </p:nvSpPr>
          <p:spPr bwMode="gray">
            <a:xfrm>
              <a:off x="8012114" y="401514"/>
              <a:ext cx="123825" cy="201551"/>
            </a:xfrm>
            <a:custGeom>
              <a:avLst/>
              <a:gdLst>
                <a:gd name="T0" fmla="*/ 0 w 1624"/>
                <a:gd name="T1" fmla="*/ 0 h 2651"/>
                <a:gd name="T2" fmla="*/ 1624 w 1624"/>
                <a:gd name="T3" fmla="*/ 0 h 2651"/>
                <a:gd name="T4" fmla="*/ 1624 w 1624"/>
                <a:gd name="T5" fmla="*/ 452 h 2651"/>
                <a:gd name="T6" fmla="*/ 1365 w 1624"/>
                <a:gd name="T7" fmla="*/ 273 h 2651"/>
                <a:gd name="T8" fmla="*/ 613 w 1624"/>
                <a:gd name="T9" fmla="*/ 273 h 2651"/>
                <a:gd name="T10" fmla="*/ 613 w 1624"/>
                <a:gd name="T11" fmla="*/ 1053 h 2651"/>
                <a:gd name="T12" fmla="*/ 1428 w 1624"/>
                <a:gd name="T13" fmla="*/ 1053 h 2651"/>
                <a:gd name="T14" fmla="*/ 1428 w 1624"/>
                <a:gd name="T15" fmla="*/ 1467 h 2651"/>
                <a:gd name="T16" fmla="*/ 1205 w 1624"/>
                <a:gd name="T17" fmla="*/ 1335 h 2651"/>
                <a:gd name="T18" fmla="*/ 613 w 1624"/>
                <a:gd name="T19" fmla="*/ 1335 h 2651"/>
                <a:gd name="T20" fmla="*/ 613 w 1624"/>
                <a:gd name="T21" fmla="*/ 2401 h 2651"/>
                <a:gd name="T22" fmla="*/ 784 w 1624"/>
                <a:gd name="T23" fmla="*/ 2651 h 2651"/>
                <a:gd name="T24" fmla="*/ 11 w 1624"/>
                <a:gd name="T25" fmla="*/ 2651 h 2651"/>
                <a:gd name="T26" fmla="*/ 173 w 1624"/>
                <a:gd name="T27" fmla="*/ 2401 h 2651"/>
                <a:gd name="T28" fmla="*/ 173 w 1624"/>
                <a:gd name="T29" fmla="*/ 278 h 2651"/>
                <a:gd name="T30" fmla="*/ 0 w 1624"/>
                <a:gd name="T31"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4" h="2651">
                  <a:moveTo>
                    <a:pt x="0" y="0"/>
                  </a:moveTo>
                  <a:cubicBezTo>
                    <a:pt x="1624" y="0"/>
                    <a:pt x="1624" y="0"/>
                    <a:pt x="1624" y="0"/>
                  </a:cubicBezTo>
                  <a:cubicBezTo>
                    <a:pt x="1624" y="452"/>
                    <a:pt x="1624" y="452"/>
                    <a:pt x="1624" y="452"/>
                  </a:cubicBezTo>
                  <a:cubicBezTo>
                    <a:pt x="1624" y="452"/>
                    <a:pt x="1540" y="274"/>
                    <a:pt x="1365" y="273"/>
                  </a:cubicBezTo>
                  <a:cubicBezTo>
                    <a:pt x="613" y="273"/>
                    <a:pt x="613" y="273"/>
                    <a:pt x="613" y="273"/>
                  </a:cubicBezTo>
                  <a:cubicBezTo>
                    <a:pt x="613" y="1053"/>
                    <a:pt x="613" y="1053"/>
                    <a:pt x="613" y="1053"/>
                  </a:cubicBezTo>
                  <a:cubicBezTo>
                    <a:pt x="1428" y="1053"/>
                    <a:pt x="1428" y="1053"/>
                    <a:pt x="1428" y="1053"/>
                  </a:cubicBezTo>
                  <a:cubicBezTo>
                    <a:pt x="1428" y="1467"/>
                    <a:pt x="1428" y="1467"/>
                    <a:pt x="1428" y="1467"/>
                  </a:cubicBezTo>
                  <a:cubicBezTo>
                    <a:pt x="1428" y="1467"/>
                    <a:pt x="1402" y="1335"/>
                    <a:pt x="1205" y="1335"/>
                  </a:cubicBezTo>
                  <a:cubicBezTo>
                    <a:pt x="613" y="1335"/>
                    <a:pt x="613" y="1335"/>
                    <a:pt x="613" y="1335"/>
                  </a:cubicBezTo>
                  <a:cubicBezTo>
                    <a:pt x="613" y="2401"/>
                    <a:pt x="613" y="2401"/>
                    <a:pt x="613" y="2401"/>
                  </a:cubicBezTo>
                  <a:cubicBezTo>
                    <a:pt x="613" y="2558"/>
                    <a:pt x="784" y="2651"/>
                    <a:pt x="784" y="2651"/>
                  </a:cubicBezTo>
                  <a:cubicBezTo>
                    <a:pt x="11" y="2651"/>
                    <a:pt x="11" y="2651"/>
                    <a:pt x="11" y="2651"/>
                  </a:cubicBezTo>
                  <a:cubicBezTo>
                    <a:pt x="11" y="2651"/>
                    <a:pt x="173" y="2569"/>
                    <a:pt x="173" y="2401"/>
                  </a:cubicBezTo>
                  <a:cubicBezTo>
                    <a:pt x="173" y="278"/>
                    <a:pt x="173" y="278"/>
                    <a:pt x="173" y="278"/>
                  </a:cubicBezTo>
                  <a:cubicBezTo>
                    <a:pt x="173" y="9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7" name="Freeform 36">
              <a:extLst>
                <a:ext uri="{FF2B5EF4-FFF2-40B4-BE49-F238E27FC236}">
                  <a16:creationId xmlns:a16="http://schemas.microsoft.com/office/drawing/2014/main" id="{671BE6C8-767D-4D59-881D-429EB92BA14C}"/>
                </a:ext>
              </a:extLst>
            </p:cNvPr>
            <p:cNvSpPr>
              <a:spLocks/>
            </p:cNvSpPr>
            <p:nvPr userDrawn="1"/>
          </p:nvSpPr>
          <p:spPr bwMode="gray">
            <a:xfrm>
              <a:off x="8305801" y="401514"/>
              <a:ext cx="80962" cy="282488"/>
            </a:xfrm>
            <a:custGeom>
              <a:avLst/>
              <a:gdLst>
                <a:gd name="T0" fmla="*/ 246 w 1072"/>
                <a:gd name="T1" fmla="*/ 0 h 3696"/>
                <a:gd name="T2" fmla="*/ 1072 w 1072"/>
                <a:gd name="T3" fmla="*/ 0 h 3696"/>
                <a:gd name="T4" fmla="*/ 887 w 1072"/>
                <a:gd name="T5" fmla="*/ 230 h 3696"/>
                <a:gd name="T6" fmla="*/ 887 w 1072"/>
                <a:gd name="T7" fmla="*/ 2717 h 3696"/>
                <a:gd name="T8" fmla="*/ 0 w 1072"/>
                <a:gd name="T9" fmla="*/ 3693 h 3696"/>
                <a:gd name="T10" fmla="*/ 423 w 1072"/>
                <a:gd name="T11" fmla="*/ 2717 h 3696"/>
                <a:gd name="T12" fmla="*/ 423 w 1072"/>
                <a:gd name="T13" fmla="*/ 230 h 3696"/>
                <a:gd name="T14" fmla="*/ 246 w 1072"/>
                <a:gd name="T15" fmla="*/ 0 h 36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2" h="3696">
                  <a:moveTo>
                    <a:pt x="246" y="0"/>
                  </a:moveTo>
                  <a:cubicBezTo>
                    <a:pt x="1072" y="0"/>
                    <a:pt x="1072" y="0"/>
                    <a:pt x="1072" y="0"/>
                  </a:cubicBezTo>
                  <a:cubicBezTo>
                    <a:pt x="1072" y="0"/>
                    <a:pt x="887" y="87"/>
                    <a:pt x="887" y="230"/>
                  </a:cubicBezTo>
                  <a:cubicBezTo>
                    <a:pt x="887" y="2717"/>
                    <a:pt x="887" y="2717"/>
                    <a:pt x="887" y="2717"/>
                  </a:cubicBezTo>
                  <a:cubicBezTo>
                    <a:pt x="887" y="3558"/>
                    <a:pt x="44" y="3696"/>
                    <a:pt x="0" y="3693"/>
                  </a:cubicBezTo>
                  <a:cubicBezTo>
                    <a:pt x="72" y="3647"/>
                    <a:pt x="422" y="3349"/>
                    <a:pt x="423" y="2717"/>
                  </a:cubicBezTo>
                  <a:cubicBezTo>
                    <a:pt x="423" y="230"/>
                    <a:pt x="423" y="230"/>
                    <a:pt x="423" y="230"/>
                  </a:cubicBezTo>
                  <a:cubicBezTo>
                    <a:pt x="424" y="96"/>
                    <a:pt x="246" y="0"/>
                    <a:pt x="24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8" name="Freeform 37">
              <a:extLst>
                <a:ext uri="{FF2B5EF4-FFF2-40B4-BE49-F238E27FC236}">
                  <a16:creationId xmlns:a16="http://schemas.microsoft.com/office/drawing/2014/main" id="{D18DC024-7E92-4916-AAE6-1F645CDFB687}"/>
                </a:ext>
              </a:extLst>
            </p:cNvPr>
            <p:cNvSpPr>
              <a:spLocks/>
            </p:cNvSpPr>
            <p:nvPr userDrawn="1"/>
          </p:nvSpPr>
          <p:spPr bwMode="gray">
            <a:xfrm>
              <a:off x="8396289" y="401514"/>
              <a:ext cx="63500" cy="201551"/>
            </a:xfrm>
            <a:custGeom>
              <a:avLst/>
              <a:gdLst>
                <a:gd name="T0" fmla="*/ 0 w 828"/>
                <a:gd name="T1" fmla="*/ 0 h 2653"/>
                <a:gd name="T2" fmla="*/ 828 w 828"/>
                <a:gd name="T3" fmla="*/ 0 h 2653"/>
                <a:gd name="T4" fmla="*/ 645 w 828"/>
                <a:gd name="T5" fmla="*/ 235 h 2653"/>
                <a:gd name="T6" fmla="*/ 645 w 828"/>
                <a:gd name="T7" fmla="*/ 2401 h 2653"/>
                <a:gd name="T8" fmla="*/ 828 w 828"/>
                <a:gd name="T9" fmla="*/ 2653 h 2653"/>
                <a:gd name="T10" fmla="*/ 0 w 828"/>
                <a:gd name="T11" fmla="*/ 2653 h 2653"/>
                <a:gd name="T12" fmla="*/ 184 w 828"/>
                <a:gd name="T13" fmla="*/ 2401 h 2653"/>
                <a:gd name="T14" fmla="*/ 184 w 828"/>
                <a:gd name="T15" fmla="*/ 235 h 2653"/>
                <a:gd name="T16" fmla="*/ 0 w 828"/>
                <a:gd name="T17" fmla="*/ 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8" h="2653">
                  <a:moveTo>
                    <a:pt x="0" y="0"/>
                  </a:moveTo>
                  <a:cubicBezTo>
                    <a:pt x="828" y="0"/>
                    <a:pt x="828" y="0"/>
                    <a:pt x="828" y="0"/>
                  </a:cubicBezTo>
                  <a:cubicBezTo>
                    <a:pt x="828" y="0"/>
                    <a:pt x="645" y="89"/>
                    <a:pt x="645" y="235"/>
                  </a:cubicBezTo>
                  <a:cubicBezTo>
                    <a:pt x="645" y="2401"/>
                    <a:pt x="645" y="2401"/>
                    <a:pt x="645" y="2401"/>
                  </a:cubicBezTo>
                  <a:cubicBezTo>
                    <a:pt x="645" y="2556"/>
                    <a:pt x="828" y="2653"/>
                    <a:pt x="828" y="2653"/>
                  </a:cubicBezTo>
                  <a:cubicBezTo>
                    <a:pt x="0" y="2653"/>
                    <a:pt x="0" y="2653"/>
                    <a:pt x="0" y="2653"/>
                  </a:cubicBezTo>
                  <a:cubicBezTo>
                    <a:pt x="0" y="2653"/>
                    <a:pt x="184" y="2557"/>
                    <a:pt x="184" y="2401"/>
                  </a:cubicBezTo>
                  <a:cubicBezTo>
                    <a:pt x="184" y="235"/>
                    <a:pt x="184" y="235"/>
                    <a:pt x="184" y="235"/>
                  </a:cubicBezTo>
                  <a:cubicBezTo>
                    <a:pt x="184" y="89"/>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29" name="Freeform 38">
              <a:extLst>
                <a:ext uri="{FF2B5EF4-FFF2-40B4-BE49-F238E27FC236}">
                  <a16:creationId xmlns:a16="http://schemas.microsoft.com/office/drawing/2014/main" id="{B7CF43AA-546E-4C2B-933E-7F30C4469D14}"/>
                </a:ext>
              </a:extLst>
            </p:cNvPr>
            <p:cNvSpPr>
              <a:spLocks/>
            </p:cNvSpPr>
            <p:nvPr userDrawn="1"/>
          </p:nvSpPr>
          <p:spPr bwMode="gray">
            <a:xfrm>
              <a:off x="8459789" y="401514"/>
              <a:ext cx="150812" cy="201551"/>
            </a:xfrm>
            <a:custGeom>
              <a:avLst/>
              <a:gdLst>
                <a:gd name="T0" fmla="*/ 161 w 1984"/>
                <a:gd name="T1" fmla="*/ 0 h 2651"/>
                <a:gd name="T2" fmla="*/ 1984 w 1984"/>
                <a:gd name="T3" fmla="*/ 0 h 2651"/>
                <a:gd name="T4" fmla="*/ 1829 w 1984"/>
                <a:gd name="T5" fmla="*/ 482 h 2651"/>
                <a:gd name="T6" fmla="*/ 1607 w 1984"/>
                <a:gd name="T7" fmla="*/ 279 h 2651"/>
                <a:gd name="T8" fmla="*/ 1229 w 1984"/>
                <a:gd name="T9" fmla="*/ 279 h 2651"/>
                <a:gd name="T10" fmla="*/ 1229 w 1984"/>
                <a:gd name="T11" fmla="*/ 2401 h 2651"/>
                <a:gd name="T12" fmla="*/ 1407 w 1984"/>
                <a:gd name="T13" fmla="*/ 2651 h 2651"/>
                <a:gd name="T14" fmla="*/ 595 w 1984"/>
                <a:gd name="T15" fmla="*/ 2651 h 2651"/>
                <a:gd name="T16" fmla="*/ 771 w 1984"/>
                <a:gd name="T17" fmla="*/ 2401 h 2651"/>
                <a:gd name="T18" fmla="*/ 771 w 1984"/>
                <a:gd name="T19" fmla="*/ 279 h 2651"/>
                <a:gd name="T20" fmla="*/ 315 w 1984"/>
                <a:gd name="T21" fmla="*/ 279 h 2651"/>
                <a:gd name="T22" fmla="*/ 0 w 1984"/>
                <a:gd name="T23" fmla="*/ 522 h 2651"/>
                <a:gd name="T24" fmla="*/ 161 w 1984"/>
                <a:gd name="T25" fmla="*/ 0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4" h="2651">
                  <a:moveTo>
                    <a:pt x="161" y="0"/>
                  </a:moveTo>
                  <a:cubicBezTo>
                    <a:pt x="1984" y="0"/>
                    <a:pt x="1984" y="0"/>
                    <a:pt x="1984" y="0"/>
                  </a:cubicBezTo>
                  <a:cubicBezTo>
                    <a:pt x="1829" y="482"/>
                    <a:pt x="1829" y="482"/>
                    <a:pt x="1829" y="482"/>
                  </a:cubicBezTo>
                  <a:cubicBezTo>
                    <a:pt x="1829" y="482"/>
                    <a:pt x="1783" y="279"/>
                    <a:pt x="1607" y="279"/>
                  </a:cubicBezTo>
                  <a:cubicBezTo>
                    <a:pt x="1229" y="279"/>
                    <a:pt x="1229" y="279"/>
                    <a:pt x="1229" y="279"/>
                  </a:cubicBezTo>
                  <a:cubicBezTo>
                    <a:pt x="1229" y="2401"/>
                    <a:pt x="1229" y="2401"/>
                    <a:pt x="1229" y="2401"/>
                  </a:cubicBezTo>
                  <a:cubicBezTo>
                    <a:pt x="1229" y="2535"/>
                    <a:pt x="1407" y="2651"/>
                    <a:pt x="1407" y="2651"/>
                  </a:cubicBezTo>
                  <a:cubicBezTo>
                    <a:pt x="595" y="2651"/>
                    <a:pt x="595" y="2651"/>
                    <a:pt x="595" y="2651"/>
                  </a:cubicBezTo>
                  <a:cubicBezTo>
                    <a:pt x="595" y="2651"/>
                    <a:pt x="771" y="2547"/>
                    <a:pt x="771" y="2401"/>
                  </a:cubicBezTo>
                  <a:cubicBezTo>
                    <a:pt x="771" y="279"/>
                    <a:pt x="771" y="279"/>
                    <a:pt x="771" y="279"/>
                  </a:cubicBezTo>
                  <a:cubicBezTo>
                    <a:pt x="315" y="279"/>
                    <a:pt x="315" y="279"/>
                    <a:pt x="315" y="279"/>
                  </a:cubicBezTo>
                  <a:cubicBezTo>
                    <a:pt x="185" y="280"/>
                    <a:pt x="0" y="522"/>
                    <a:pt x="0" y="522"/>
                  </a:cubicBezTo>
                  <a:lnTo>
                    <a:pt x="1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30" name="Freeform 39">
              <a:extLst>
                <a:ext uri="{FF2B5EF4-FFF2-40B4-BE49-F238E27FC236}">
                  <a16:creationId xmlns:a16="http://schemas.microsoft.com/office/drawing/2014/main" id="{FF1F7038-0943-4E45-AF4F-011183ACAE79}"/>
                </a:ext>
              </a:extLst>
            </p:cNvPr>
            <p:cNvSpPr>
              <a:spLocks/>
            </p:cNvSpPr>
            <p:nvPr userDrawn="1"/>
          </p:nvSpPr>
          <p:spPr bwMode="gray">
            <a:xfrm>
              <a:off x="8734426" y="401514"/>
              <a:ext cx="169862" cy="204725"/>
            </a:xfrm>
            <a:custGeom>
              <a:avLst/>
              <a:gdLst>
                <a:gd name="T0" fmla="*/ 1420 w 2219"/>
                <a:gd name="T1" fmla="*/ 0 h 2693"/>
                <a:gd name="T2" fmla="*/ 2219 w 2219"/>
                <a:gd name="T3" fmla="*/ 0 h 2693"/>
                <a:gd name="T4" fmla="*/ 2048 w 2219"/>
                <a:gd name="T5" fmla="*/ 234 h 2693"/>
                <a:gd name="T6" fmla="*/ 2048 w 2219"/>
                <a:gd name="T7" fmla="*/ 1840 h 2693"/>
                <a:gd name="T8" fmla="*/ 1131 w 2219"/>
                <a:gd name="T9" fmla="*/ 2693 h 2693"/>
                <a:gd name="T10" fmla="*/ 176 w 2219"/>
                <a:gd name="T11" fmla="*/ 1840 h 2693"/>
                <a:gd name="T12" fmla="*/ 176 w 2219"/>
                <a:gd name="T13" fmla="*/ 234 h 2693"/>
                <a:gd name="T14" fmla="*/ 0 w 2219"/>
                <a:gd name="T15" fmla="*/ 0 h 2693"/>
                <a:gd name="T16" fmla="*/ 821 w 2219"/>
                <a:gd name="T17" fmla="*/ 0 h 2693"/>
                <a:gd name="T18" fmla="*/ 638 w 2219"/>
                <a:gd name="T19" fmla="*/ 234 h 2693"/>
                <a:gd name="T20" fmla="*/ 638 w 2219"/>
                <a:gd name="T21" fmla="*/ 1840 h 2693"/>
                <a:gd name="T22" fmla="*/ 1131 w 2219"/>
                <a:gd name="T23" fmla="*/ 2406 h 2693"/>
                <a:gd name="T24" fmla="*/ 1601 w 2219"/>
                <a:gd name="T25" fmla="*/ 1840 h 2693"/>
                <a:gd name="T26" fmla="*/ 1601 w 2219"/>
                <a:gd name="T27" fmla="*/ 234 h 2693"/>
                <a:gd name="T28" fmla="*/ 1420 w 2219"/>
                <a:gd name="T29" fmla="*/ 0 h 2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19" h="2693">
                  <a:moveTo>
                    <a:pt x="1420" y="0"/>
                  </a:moveTo>
                  <a:cubicBezTo>
                    <a:pt x="2219" y="0"/>
                    <a:pt x="2219" y="0"/>
                    <a:pt x="2219" y="0"/>
                  </a:cubicBezTo>
                  <a:cubicBezTo>
                    <a:pt x="2219" y="0"/>
                    <a:pt x="2048" y="91"/>
                    <a:pt x="2048" y="234"/>
                  </a:cubicBezTo>
                  <a:cubicBezTo>
                    <a:pt x="2048" y="1840"/>
                    <a:pt x="2048" y="1840"/>
                    <a:pt x="2048" y="1840"/>
                  </a:cubicBezTo>
                  <a:cubicBezTo>
                    <a:pt x="2047" y="2492"/>
                    <a:pt x="1506" y="2693"/>
                    <a:pt x="1131" y="2693"/>
                  </a:cubicBezTo>
                  <a:cubicBezTo>
                    <a:pt x="759" y="2693"/>
                    <a:pt x="175" y="2490"/>
                    <a:pt x="176" y="1840"/>
                  </a:cubicBezTo>
                  <a:cubicBezTo>
                    <a:pt x="176" y="234"/>
                    <a:pt x="176" y="234"/>
                    <a:pt x="176" y="234"/>
                  </a:cubicBezTo>
                  <a:cubicBezTo>
                    <a:pt x="176" y="91"/>
                    <a:pt x="0" y="0"/>
                    <a:pt x="0" y="0"/>
                  </a:cubicBezTo>
                  <a:cubicBezTo>
                    <a:pt x="821" y="0"/>
                    <a:pt x="821" y="0"/>
                    <a:pt x="821" y="0"/>
                  </a:cubicBezTo>
                  <a:cubicBezTo>
                    <a:pt x="821" y="0"/>
                    <a:pt x="638" y="88"/>
                    <a:pt x="638" y="234"/>
                  </a:cubicBezTo>
                  <a:cubicBezTo>
                    <a:pt x="638" y="1840"/>
                    <a:pt x="638" y="1840"/>
                    <a:pt x="638" y="1840"/>
                  </a:cubicBezTo>
                  <a:cubicBezTo>
                    <a:pt x="638" y="2182"/>
                    <a:pt x="865" y="2406"/>
                    <a:pt x="1131" y="2406"/>
                  </a:cubicBezTo>
                  <a:cubicBezTo>
                    <a:pt x="1397" y="2406"/>
                    <a:pt x="1600" y="2173"/>
                    <a:pt x="1601" y="1840"/>
                  </a:cubicBezTo>
                  <a:cubicBezTo>
                    <a:pt x="1601" y="234"/>
                    <a:pt x="1601" y="234"/>
                    <a:pt x="1601" y="234"/>
                  </a:cubicBezTo>
                  <a:cubicBezTo>
                    <a:pt x="1601" y="91"/>
                    <a:pt x="1420" y="0"/>
                    <a:pt x="14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31" name="Freeform 40">
              <a:extLst>
                <a:ext uri="{FF2B5EF4-FFF2-40B4-BE49-F238E27FC236}">
                  <a16:creationId xmlns:a16="http://schemas.microsoft.com/office/drawing/2014/main" id="{1D5D1B76-1664-428D-9E03-BB04B259513E}"/>
                </a:ext>
              </a:extLst>
            </p:cNvPr>
            <p:cNvSpPr>
              <a:spLocks/>
            </p:cNvSpPr>
            <p:nvPr userDrawn="1"/>
          </p:nvSpPr>
          <p:spPr bwMode="gray">
            <a:xfrm>
              <a:off x="8142289" y="401514"/>
              <a:ext cx="169862" cy="206312"/>
            </a:xfrm>
            <a:custGeom>
              <a:avLst/>
              <a:gdLst>
                <a:gd name="T0" fmla="*/ 1427 w 2240"/>
                <a:gd name="T1" fmla="*/ 0 h 2700"/>
                <a:gd name="T2" fmla="*/ 2240 w 2240"/>
                <a:gd name="T3" fmla="*/ 0 h 2700"/>
                <a:gd name="T4" fmla="*/ 2068 w 2240"/>
                <a:gd name="T5" fmla="*/ 237 h 2700"/>
                <a:gd name="T6" fmla="*/ 2067 w 2240"/>
                <a:gd name="T7" fmla="*/ 1838 h 2700"/>
                <a:gd name="T8" fmla="*/ 1122 w 2240"/>
                <a:gd name="T9" fmla="*/ 2700 h 2700"/>
                <a:gd name="T10" fmla="*/ 166 w 2240"/>
                <a:gd name="T11" fmla="*/ 1838 h 2700"/>
                <a:gd name="T12" fmla="*/ 166 w 2240"/>
                <a:gd name="T13" fmla="*/ 237 h 2700"/>
                <a:gd name="T14" fmla="*/ 0 w 2240"/>
                <a:gd name="T15" fmla="*/ 0 h 2700"/>
                <a:gd name="T16" fmla="*/ 821 w 2240"/>
                <a:gd name="T17" fmla="*/ 0 h 2700"/>
                <a:gd name="T18" fmla="*/ 631 w 2240"/>
                <a:gd name="T19" fmla="*/ 237 h 2700"/>
                <a:gd name="T20" fmla="*/ 630 w 2240"/>
                <a:gd name="T21" fmla="*/ 1838 h 2700"/>
                <a:gd name="T22" fmla="*/ 1122 w 2240"/>
                <a:gd name="T23" fmla="*/ 2413 h 2700"/>
                <a:gd name="T24" fmla="*/ 1602 w 2240"/>
                <a:gd name="T25" fmla="*/ 1838 h 2700"/>
                <a:gd name="T26" fmla="*/ 1603 w 2240"/>
                <a:gd name="T27" fmla="*/ 237 h 2700"/>
                <a:gd name="T28" fmla="*/ 1427 w 2240"/>
                <a:gd name="T29" fmla="*/ 0 h 2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0" h="2700">
                  <a:moveTo>
                    <a:pt x="1427" y="0"/>
                  </a:moveTo>
                  <a:cubicBezTo>
                    <a:pt x="2240" y="0"/>
                    <a:pt x="2240" y="0"/>
                    <a:pt x="2240" y="0"/>
                  </a:cubicBezTo>
                  <a:cubicBezTo>
                    <a:pt x="2240" y="0"/>
                    <a:pt x="2068" y="95"/>
                    <a:pt x="2068" y="237"/>
                  </a:cubicBezTo>
                  <a:cubicBezTo>
                    <a:pt x="2068" y="238"/>
                    <a:pt x="2067" y="1838"/>
                    <a:pt x="2067" y="1838"/>
                  </a:cubicBezTo>
                  <a:cubicBezTo>
                    <a:pt x="2067" y="2494"/>
                    <a:pt x="1501" y="2700"/>
                    <a:pt x="1122" y="2700"/>
                  </a:cubicBezTo>
                  <a:cubicBezTo>
                    <a:pt x="750" y="2700"/>
                    <a:pt x="166" y="2491"/>
                    <a:pt x="166" y="1838"/>
                  </a:cubicBezTo>
                  <a:cubicBezTo>
                    <a:pt x="166" y="237"/>
                    <a:pt x="166" y="237"/>
                    <a:pt x="166" y="237"/>
                  </a:cubicBezTo>
                  <a:cubicBezTo>
                    <a:pt x="166" y="94"/>
                    <a:pt x="0" y="0"/>
                    <a:pt x="0" y="0"/>
                  </a:cubicBezTo>
                  <a:cubicBezTo>
                    <a:pt x="821" y="0"/>
                    <a:pt x="821" y="0"/>
                    <a:pt x="821" y="0"/>
                  </a:cubicBezTo>
                  <a:cubicBezTo>
                    <a:pt x="821" y="0"/>
                    <a:pt x="631" y="94"/>
                    <a:pt x="631" y="237"/>
                  </a:cubicBezTo>
                  <a:cubicBezTo>
                    <a:pt x="630" y="1838"/>
                    <a:pt x="630" y="1838"/>
                    <a:pt x="630" y="1838"/>
                  </a:cubicBezTo>
                  <a:cubicBezTo>
                    <a:pt x="630" y="2178"/>
                    <a:pt x="856" y="2412"/>
                    <a:pt x="1122" y="2413"/>
                  </a:cubicBezTo>
                  <a:cubicBezTo>
                    <a:pt x="1388" y="2414"/>
                    <a:pt x="1602" y="2174"/>
                    <a:pt x="1602" y="1838"/>
                  </a:cubicBezTo>
                  <a:cubicBezTo>
                    <a:pt x="1603" y="237"/>
                    <a:pt x="1603" y="237"/>
                    <a:pt x="1603" y="237"/>
                  </a:cubicBezTo>
                  <a:cubicBezTo>
                    <a:pt x="1603" y="94"/>
                    <a:pt x="1427" y="0"/>
                    <a:pt x="142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sp>
          <p:nvSpPr>
            <p:cNvPr id="32" name="Freeform 41">
              <a:extLst>
                <a:ext uri="{FF2B5EF4-FFF2-40B4-BE49-F238E27FC236}">
                  <a16:creationId xmlns:a16="http://schemas.microsoft.com/office/drawing/2014/main" id="{CABF1A31-A3C1-40C7-B3A4-04BCF3CB3D37}"/>
                </a:ext>
              </a:extLst>
            </p:cNvPr>
            <p:cNvSpPr>
              <a:spLocks/>
            </p:cNvSpPr>
            <p:nvPr userDrawn="1"/>
          </p:nvSpPr>
          <p:spPr bwMode="gray">
            <a:xfrm>
              <a:off x="8604251" y="396753"/>
              <a:ext cx="130175" cy="211073"/>
            </a:xfrm>
            <a:custGeom>
              <a:avLst/>
              <a:gdLst>
                <a:gd name="T0" fmla="*/ 1467 w 1707"/>
                <a:gd name="T1" fmla="*/ 479 h 2755"/>
                <a:gd name="T2" fmla="*/ 1019 w 1707"/>
                <a:gd name="T3" fmla="*/ 276 h 2755"/>
                <a:gd name="T4" fmla="*/ 504 w 1707"/>
                <a:gd name="T5" fmla="*/ 677 h 2755"/>
                <a:gd name="T6" fmla="*/ 995 w 1707"/>
                <a:gd name="T7" fmla="*/ 1174 h 2755"/>
                <a:gd name="T8" fmla="*/ 1705 w 1707"/>
                <a:gd name="T9" fmla="*/ 1974 h 2755"/>
                <a:gd name="T10" fmla="*/ 651 w 1707"/>
                <a:gd name="T11" fmla="*/ 2755 h 2755"/>
                <a:gd name="T12" fmla="*/ 155 w 1707"/>
                <a:gd name="T13" fmla="*/ 2686 h 2755"/>
                <a:gd name="T14" fmla="*/ 0 w 1707"/>
                <a:gd name="T15" fmla="*/ 2177 h 2755"/>
                <a:gd name="T16" fmla="*/ 658 w 1707"/>
                <a:gd name="T17" fmla="*/ 2466 h 2755"/>
                <a:gd name="T18" fmla="*/ 1252 w 1707"/>
                <a:gd name="T19" fmla="*/ 2030 h 2755"/>
                <a:gd name="T20" fmla="*/ 46 w 1707"/>
                <a:gd name="T21" fmla="*/ 731 h 2755"/>
                <a:gd name="T22" fmla="*/ 973 w 1707"/>
                <a:gd name="T23" fmla="*/ 0 h 2755"/>
                <a:gd name="T24" fmla="*/ 1467 w 1707"/>
                <a:gd name="T25" fmla="*/ 69 h 2755"/>
                <a:gd name="T26" fmla="*/ 1467 w 1707"/>
                <a:gd name="T27" fmla="*/ 479 h 2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7" h="2755">
                  <a:moveTo>
                    <a:pt x="1467" y="479"/>
                  </a:moveTo>
                  <a:cubicBezTo>
                    <a:pt x="1467" y="479"/>
                    <a:pt x="1352" y="277"/>
                    <a:pt x="1019" y="276"/>
                  </a:cubicBezTo>
                  <a:cubicBezTo>
                    <a:pt x="686" y="275"/>
                    <a:pt x="505" y="450"/>
                    <a:pt x="504" y="677"/>
                  </a:cubicBezTo>
                  <a:cubicBezTo>
                    <a:pt x="503" y="934"/>
                    <a:pt x="696" y="1031"/>
                    <a:pt x="995" y="1174"/>
                  </a:cubicBezTo>
                  <a:cubicBezTo>
                    <a:pt x="1279" y="1311"/>
                    <a:pt x="1707" y="1499"/>
                    <a:pt x="1705" y="1974"/>
                  </a:cubicBezTo>
                  <a:cubicBezTo>
                    <a:pt x="1704" y="2399"/>
                    <a:pt x="1327" y="2755"/>
                    <a:pt x="651" y="2755"/>
                  </a:cubicBezTo>
                  <a:cubicBezTo>
                    <a:pt x="442" y="2754"/>
                    <a:pt x="155" y="2686"/>
                    <a:pt x="155" y="2686"/>
                  </a:cubicBezTo>
                  <a:cubicBezTo>
                    <a:pt x="0" y="2177"/>
                    <a:pt x="0" y="2177"/>
                    <a:pt x="0" y="2177"/>
                  </a:cubicBezTo>
                  <a:cubicBezTo>
                    <a:pt x="143" y="2316"/>
                    <a:pt x="397" y="2466"/>
                    <a:pt x="658" y="2466"/>
                  </a:cubicBezTo>
                  <a:cubicBezTo>
                    <a:pt x="929" y="2466"/>
                    <a:pt x="1252" y="2298"/>
                    <a:pt x="1252" y="2030"/>
                  </a:cubicBezTo>
                  <a:cubicBezTo>
                    <a:pt x="1252" y="1512"/>
                    <a:pt x="46" y="1598"/>
                    <a:pt x="46" y="731"/>
                  </a:cubicBezTo>
                  <a:cubicBezTo>
                    <a:pt x="46" y="433"/>
                    <a:pt x="254" y="0"/>
                    <a:pt x="973" y="0"/>
                  </a:cubicBezTo>
                  <a:cubicBezTo>
                    <a:pt x="1207" y="0"/>
                    <a:pt x="1467" y="69"/>
                    <a:pt x="1467" y="69"/>
                  </a:cubicBezTo>
                  <a:lnTo>
                    <a:pt x="1467" y="4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ja-JP" altLang="en-US" sz="2400"/>
            </a:p>
          </p:txBody>
        </p:sp>
      </p:grpSp>
      <p:sp>
        <p:nvSpPr>
          <p:cNvPr id="5" name="Footer Placeholder 4"/>
          <p:cNvSpPr>
            <a:spLocks noGrp="1"/>
          </p:cNvSpPr>
          <p:nvPr>
            <p:ph type="ftr" sz="quarter" idx="3"/>
          </p:nvPr>
        </p:nvSpPr>
        <p:spPr bwMode="gray">
          <a:xfrm>
            <a:off x="10344000" y="6518400"/>
            <a:ext cx="1540800" cy="144000"/>
          </a:xfrm>
          <a:prstGeom prst="rect">
            <a:avLst/>
          </a:prstGeom>
        </p:spPr>
        <p:txBody>
          <a:bodyPr vert="horz" wrap="none" lIns="0" tIns="0" rIns="0" bIns="0" rtlCol="0" anchor="ctr"/>
          <a:lstStyle>
            <a:lvl1pPr algn="r">
              <a:defRPr sz="933">
                <a:solidFill>
                  <a:schemeClr val="tx1"/>
                </a:solidFill>
                <a:latin typeface="Arial" panose="020B0604020202020204" pitchFamily="34" charset="0"/>
                <a:ea typeface="Meiryo UI" panose="020B0604030504040204" pitchFamily="50" charset="-128"/>
                <a:cs typeface="Arial" panose="020B0604020202020204" pitchFamily="34" charset="0"/>
                <a:sym typeface="Arial" panose="020B0604020202020204" pitchFamily="34" charset="0"/>
              </a:defRPr>
            </a:lvl1pPr>
          </a:lstStyle>
          <a:p>
            <a:r>
              <a:rPr lang="en-US" altLang="ja-JP"/>
              <a:t>© 2023 Fujitsu Limited</a:t>
            </a:r>
            <a:endParaRPr lang="de-DE" altLang="ja-JP"/>
          </a:p>
        </p:txBody>
      </p:sp>
      <p:sp>
        <p:nvSpPr>
          <p:cNvPr id="17" name="Slide Number Placeholder 5">
            <a:extLst>
              <a:ext uri="{FF2B5EF4-FFF2-40B4-BE49-F238E27FC236}">
                <a16:creationId xmlns:a16="http://schemas.microsoft.com/office/drawing/2014/main" id="{77DC5FBD-BA73-4475-A498-FD167F60DD8B}"/>
              </a:ext>
            </a:extLst>
          </p:cNvPr>
          <p:cNvSpPr>
            <a:spLocks noGrp="1"/>
          </p:cNvSpPr>
          <p:nvPr>
            <p:ph type="sldNum" sz="quarter" idx="4"/>
          </p:nvPr>
        </p:nvSpPr>
        <p:spPr bwMode="gray">
          <a:xfrm>
            <a:off x="5736000" y="6504000"/>
            <a:ext cx="720000" cy="163200"/>
          </a:xfrm>
          <a:prstGeom prst="rect">
            <a:avLst/>
          </a:prstGeom>
        </p:spPr>
        <p:txBody>
          <a:bodyPr vert="horz" lIns="0" tIns="0" rIns="0" bIns="0" rtlCol="0" anchor="ctr"/>
          <a:lstStyle>
            <a:lvl1pPr algn="ctr">
              <a:defRPr sz="1067">
                <a:solidFill>
                  <a:schemeClr val="tx1"/>
                </a:solidFill>
                <a:latin typeface="Meiryo UI" panose="020B0604030504040204" pitchFamily="50" charset="-128"/>
                <a:ea typeface="Meiryo UI" panose="020B0604030504040204" pitchFamily="50" charset="-128"/>
                <a:cs typeface="Arial" panose="020B0604020202020204" pitchFamily="34" charset="0"/>
                <a:sym typeface="Meiryo UI" panose="020B0604030504040204" pitchFamily="50" charset="-128"/>
              </a:defRPr>
            </a:lvl1pPr>
          </a:lstStyle>
          <a:p>
            <a:fld id="{4D029D89-7B63-4C94-AD4D-2E4D6BB83637}" type="slidenum">
              <a:rPr kumimoji="1" lang="ja-JP" altLang="en-US" smtClean="0"/>
              <a:pPr/>
              <a:t>‹#›</a:t>
            </a:fld>
            <a:endParaRPr kumimoji="1" lang="ja-JP" altLang="en-US"/>
          </a:p>
        </p:txBody>
      </p:sp>
    </p:spTree>
    <p:extLst>
      <p:ext uri="{BB962C8B-B14F-4D97-AF65-F5344CB8AC3E}">
        <p14:creationId xmlns:p14="http://schemas.microsoft.com/office/powerpoint/2010/main" val="1909015683"/>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377" rtl="0" eaLnBrk="1" latinLnBrk="0" hangingPunct="1">
        <a:lnSpc>
          <a:spcPct val="90000"/>
        </a:lnSpc>
        <a:spcBef>
          <a:spcPct val="0"/>
        </a:spcBef>
        <a:buNone/>
        <a:defRPr kumimoji="1" sz="3733" b="1" kern="1200">
          <a:solidFill>
            <a:schemeClr val="bg1"/>
          </a:solidFill>
          <a:latin typeface="+mj-lt"/>
          <a:ea typeface="+mj-ea"/>
          <a:cs typeface="+mj-cs"/>
        </a:defRPr>
      </a:lvl1pPr>
    </p:titleStyle>
    <p:bodyStyle>
      <a:lvl1pPr marL="228594" indent="-287993" algn="l" defTabSz="914377" rtl="0" eaLnBrk="1" latinLnBrk="0" hangingPunct="1">
        <a:lnSpc>
          <a:spcPct val="90000"/>
        </a:lnSpc>
        <a:spcBef>
          <a:spcPts val="1000"/>
        </a:spcBef>
        <a:buClr>
          <a:schemeClr val="accent1"/>
        </a:buClr>
        <a:buSzPct val="130000"/>
        <a:buFont typeface="Tahoma" panose="020B0604030504040204" pitchFamily="34" charset="0"/>
        <a:buChar char="○"/>
        <a:defRPr kumimoji="1" sz="2933" kern="1200">
          <a:solidFill>
            <a:schemeClr val="tx1"/>
          </a:solidFill>
          <a:latin typeface="+mj-ea"/>
          <a:ea typeface="+mj-ea"/>
          <a:cs typeface="+mn-cs"/>
        </a:defRPr>
      </a:lvl1pPr>
      <a:lvl2pPr marL="685783" indent="-228594" algn="l" defTabSz="914377" rtl="0" eaLnBrk="1" latinLnBrk="0" hangingPunct="1">
        <a:lnSpc>
          <a:spcPct val="90000"/>
        </a:lnSpc>
        <a:spcBef>
          <a:spcPts val="500"/>
        </a:spcBef>
        <a:buClr>
          <a:schemeClr val="accent2"/>
        </a:buClr>
        <a:buSzPct val="130000"/>
        <a:buFont typeface="Tahoma" panose="020B0604030504040204" pitchFamily="34" charset="0"/>
        <a:buChar char="○"/>
        <a:defRPr kumimoji="1" sz="2400" kern="1200">
          <a:solidFill>
            <a:schemeClr val="tx1"/>
          </a:solidFill>
          <a:latin typeface="+mj-ea"/>
          <a:ea typeface="+mj-ea"/>
          <a:cs typeface="+mn-cs"/>
        </a:defRPr>
      </a:lvl2pPr>
      <a:lvl3pPr marL="1142971" indent="-228594" algn="l" defTabSz="914377" rtl="0" eaLnBrk="1" latinLnBrk="0" hangingPunct="1">
        <a:lnSpc>
          <a:spcPct val="90000"/>
        </a:lnSpc>
        <a:spcBef>
          <a:spcPts val="500"/>
        </a:spcBef>
        <a:buClr>
          <a:schemeClr val="tx1">
            <a:lumMod val="50000"/>
            <a:lumOff val="50000"/>
          </a:schemeClr>
        </a:buClr>
        <a:buSzPct val="130000"/>
        <a:buFont typeface="Tahoma" panose="020B0604030504040204" pitchFamily="34" charset="0"/>
        <a:buChar char="○"/>
        <a:defRPr kumimoji="1" sz="2133" kern="1200">
          <a:solidFill>
            <a:schemeClr val="tx1"/>
          </a:solidFill>
          <a:latin typeface="+mj-ea"/>
          <a:ea typeface="+mj-ea"/>
          <a:cs typeface="+mn-cs"/>
        </a:defRPr>
      </a:lvl3pPr>
      <a:lvl4pPr marL="1600160" indent="-228594" algn="l" defTabSz="914377" rtl="0" eaLnBrk="1" latinLnBrk="0" hangingPunct="1">
        <a:lnSpc>
          <a:spcPct val="90000"/>
        </a:lnSpc>
        <a:spcBef>
          <a:spcPts val="500"/>
        </a:spcBef>
        <a:buClr>
          <a:schemeClr val="bg1">
            <a:lumMod val="50000"/>
          </a:schemeClr>
        </a:buClr>
        <a:buSzPct val="130000"/>
        <a:buFont typeface="Arial" panose="020B0604020202020204" pitchFamily="34" charset="0"/>
        <a:buChar char="●"/>
        <a:defRPr kumimoji="1" sz="1867" kern="1200">
          <a:solidFill>
            <a:schemeClr val="tx1"/>
          </a:solidFill>
          <a:latin typeface="+mj-ea"/>
          <a:ea typeface="+mj-ea"/>
          <a:cs typeface="+mn-cs"/>
        </a:defRPr>
      </a:lvl4pPr>
      <a:lvl5pPr marL="2057349" indent="-228594" algn="l" defTabSz="914377" rtl="0" eaLnBrk="1" latinLnBrk="0" hangingPunct="1">
        <a:lnSpc>
          <a:spcPct val="90000"/>
        </a:lnSpc>
        <a:spcBef>
          <a:spcPts val="500"/>
        </a:spcBef>
        <a:buClr>
          <a:schemeClr val="bg1">
            <a:lumMod val="50000"/>
          </a:schemeClr>
        </a:buClr>
        <a:buFont typeface="Arial" panose="020B0604020202020204" pitchFamily="34" charset="0"/>
        <a:buChar char="•"/>
        <a:defRPr kumimoji="1" sz="1867" kern="1200">
          <a:solidFill>
            <a:schemeClr val="tx1"/>
          </a:solidFill>
          <a:latin typeface="+mj-ea"/>
          <a:ea typeface="+mj-ea"/>
          <a:cs typeface="+mn-cs"/>
        </a:defRPr>
      </a:lvl5pPr>
      <a:lvl6pPr marL="2514537" indent="-228594" algn="l" defTabSz="914377" rtl="0" eaLnBrk="1" latinLnBrk="0" hangingPunct="1">
        <a:lnSpc>
          <a:spcPct val="90000"/>
        </a:lnSpc>
        <a:spcBef>
          <a:spcPts val="500"/>
        </a:spcBef>
        <a:buClr>
          <a:schemeClr val="bg1">
            <a:lumMod val="50000"/>
          </a:schemeClr>
        </a:buClr>
        <a:buFont typeface="Arial" panose="020B0604020202020204" pitchFamily="34" charset="0"/>
        <a:buChar char="•"/>
        <a:defRPr kumimoji="1"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Clr>
          <a:schemeClr val="bg1">
            <a:lumMod val="50000"/>
          </a:schemeClr>
        </a:buClr>
        <a:buFont typeface="Arial" panose="020B0604020202020204" pitchFamily="34" charset="0"/>
        <a:buChar char="–"/>
        <a:defRPr kumimoji="1"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Clr>
          <a:schemeClr val="bg1">
            <a:lumMod val="50000"/>
          </a:schemeClr>
        </a:buClr>
        <a:buFont typeface="Arial" panose="020B0604020202020204" pitchFamily="34" charset="0"/>
        <a:buChar char="–"/>
        <a:defRPr kumimoji="1"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Clr>
          <a:schemeClr val="bg1">
            <a:lumMod val="50000"/>
          </a:schemeClr>
        </a:buClr>
        <a:buFont typeface="Arial" panose="020B0604020202020204" pitchFamily="34" charset="0"/>
        <a:buChar char="–"/>
        <a:defRPr kumimoji="1" sz="1867" kern="1200">
          <a:solidFill>
            <a:schemeClr val="tx1"/>
          </a:solidFill>
          <a:latin typeface="+mn-lt"/>
          <a:ea typeface="+mn-ea"/>
          <a:cs typeface="+mn-cs"/>
        </a:defRPr>
      </a:lvl9pPr>
    </p:bodyStyle>
    <p:otherStyle>
      <a:defPPr>
        <a:defRPr lang="en-US"/>
      </a:defPPr>
      <a:lvl1pPr marL="0" algn="l" defTabSz="914377" rtl="0" eaLnBrk="1" latinLnBrk="0" hangingPunct="1">
        <a:defRPr kumimoji="1" sz="1800" kern="1200">
          <a:solidFill>
            <a:schemeClr val="tx1"/>
          </a:solidFill>
          <a:latin typeface="+mn-lt"/>
          <a:ea typeface="+mn-ea"/>
          <a:cs typeface="+mn-cs"/>
        </a:defRPr>
      </a:lvl1pPr>
      <a:lvl2pPr marL="457189" algn="l" defTabSz="914377" rtl="0" eaLnBrk="1" latinLnBrk="0" hangingPunct="1">
        <a:defRPr kumimoji="1" sz="1800" kern="1200">
          <a:solidFill>
            <a:schemeClr val="tx1"/>
          </a:solidFill>
          <a:latin typeface="+mn-lt"/>
          <a:ea typeface="+mn-ea"/>
          <a:cs typeface="+mn-cs"/>
        </a:defRPr>
      </a:lvl2pPr>
      <a:lvl3pPr marL="914377" algn="l" defTabSz="914377" rtl="0" eaLnBrk="1" latinLnBrk="0" hangingPunct="1">
        <a:defRPr kumimoji="1" sz="1800" kern="1200">
          <a:solidFill>
            <a:schemeClr val="tx1"/>
          </a:solidFill>
          <a:latin typeface="+mn-lt"/>
          <a:ea typeface="+mn-ea"/>
          <a:cs typeface="+mn-cs"/>
        </a:defRPr>
      </a:lvl3pPr>
      <a:lvl4pPr marL="1371566" algn="l" defTabSz="914377" rtl="0" eaLnBrk="1" latinLnBrk="0" hangingPunct="1">
        <a:defRPr kumimoji="1" sz="1800" kern="1200">
          <a:solidFill>
            <a:schemeClr val="tx1"/>
          </a:solidFill>
          <a:latin typeface="+mn-lt"/>
          <a:ea typeface="+mn-ea"/>
          <a:cs typeface="+mn-cs"/>
        </a:defRPr>
      </a:lvl4pPr>
      <a:lvl5pPr marL="1828754" algn="l" defTabSz="914377" rtl="0" eaLnBrk="1" latinLnBrk="0" hangingPunct="1">
        <a:defRPr kumimoji="1" sz="1800" kern="1200">
          <a:solidFill>
            <a:schemeClr val="tx1"/>
          </a:solidFill>
          <a:latin typeface="+mn-lt"/>
          <a:ea typeface="+mn-ea"/>
          <a:cs typeface="+mn-cs"/>
        </a:defRPr>
      </a:lvl5pPr>
      <a:lvl6pPr marL="2285943" algn="l" defTabSz="914377" rtl="0" eaLnBrk="1" latinLnBrk="0" hangingPunct="1">
        <a:defRPr kumimoji="1" sz="1800" kern="1200">
          <a:solidFill>
            <a:schemeClr val="tx1"/>
          </a:solidFill>
          <a:latin typeface="+mn-lt"/>
          <a:ea typeface="+mn-ea"/>
          <a:cs typeface="+mn-cs"/>
        </a:defRPr>
      </a:lvl6pPr>
      <a:lvl7pPr marL="2743131" algn="l" defTabSz="914377" rtl="0" eaLnBrk="1" latinLnBrk="0" hangingPunct="1">
        <a:defRPr kumimoji="1" sz="1800" kern="1200">
          <a:solidFill>
            <a:schemeClr val="tx1"/>
          </a:solidFill>
          <a:latin typeface="+mn-lt"/>
          <a:ea typeface="+mn-ea"/>
          <a:cs typeface="+mn-cs"/>
        </a:defRPr>
      </a:lvl7pPr>
      <a:lvl8pPr marL="3200320" algn="l" defTabSz="914377" rtl="0" eaLnBrk="1" latinLnBrk="0" hangingPunct="1">
        <a:defRPr kumimoji="1" sz="1800" kern="1200">
          <a:solidFill>
            <a:schemeClr val="tx1"/>
          </a:solidFill>
          <a:latin typeface="+mn-lt"/>
          <a:ea typeface="+mn-ea"/>
          <a:cs typeface="+mn-cs"/>
        </a:defRPr>
      </a:lvl8pPr>
      <a:lvl9pPr marL="3657509" algn="l" defTabSz="914377"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teams.microsoft.com/l/meetup-join/19%3ameeting_NWVkOWQ2MTctMGYyYS00YmU4LWE3NzUtZDU2YWNjOTMzOWVj%40thread.v2/0?context=%7b%22Tid%22%3a%22a19f121d-81e1-4858-a9d8-736e267fd4c7%22%2c%22Oid%22%3a%22c47e51a4-1809-4b26-8fe4-45857175016c%22%7d" TargetMode="Externa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archimatetool.com/download/"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hyperlink" Target="CEUR-WS.org/Vol-3158/paper7.pdf" TargetMode="External"/><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18.xml"/><Relationship Id="rId5" Type="http://schemas.openxmlformats.org/officeDocument/2006/relationships/image" Target="../media/image32.svg"/><Relationship Id="rId4" Type="http://schemas.openxmlformats.org/officeDocument/2006/relationships/image" Target="../media/image31.png"/></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svg"/></Relationships>
</file>

<file path=ppt/slides/_rels/slide3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25.xml"/><Relationship Id="rId5" Type="http://schemas.openxmlformats.org/officeDocument/2006/relationships/image" Target="../media/image32.svg"/><Relationship Id="rId4" Type="http://schemas.openxmlformats.org/officeDocument/2006/relationships/image" Target="../media/image31.png"/></Relationships>
</file>

<file path=ppt/slides/_rels/slide36.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25.xml"/><Relationship Id="rId5" Type="http://schemas.openxmlformats.org/officeDocument/2006/relationships/image" Target="../media/image32.svg"/><Relationship Id="rId4" Type="http://schemas.openxmlformats.org/officeDocument/2006/relationships/image" Target="../media/image31.png"/></Relationships>
</file>

<file path=ppt/slides/_rels/slide3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3" Type="http://schemas.openxmlformats.org/officeDocument/2006/relationships/image" Target="cid:B472E327-5D2F-4E95-B7C7-ACD0054E426D" TargetMode="External"/><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cid:79D4A573-3D3D-4020-9E55-D336A4510113" TargetMode="External"/><Relationship Id="rId2" Type="http://schemas.openxmlformats.org/officeDocument/2006/relationships/image" Target="../media/image40.jpe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3" Type="http://schemas.openxmlformats.org/officeDocument/2006/relationships/hyperlink" Target="https://www.mlit.go.jp/scpf/projects/docs/smartiland_mlit%2001_goshima.pdf" TargetMode="External"/><Relationship Id="rId2" Type="http://schemas.openxmlformats.org/officeDocument/2006/relationships/hyperlink" Target="https://www.mlit.go.jp/scpf/projects/docs/smartcityproject_mlit(2)%2018_minami.pdf" TargetMode="External"/><Relationship Id="rId1" Type="http://schemas.openxmlformats.org/officeDocument/2006/relationships/slideLayout" Target="../slideLayouts/slideLayout36.xml"/></Relationships>
</file>

<file path=ppt/slides/_rels/slide46.xml.rels><?xml version="1.0" encoding="UTF-8" standalone="yes"?>
<Relationships xmlns="http://schemas.openxmlformats.org/package/2006/relationships"><Relationship Id="rId3" Type="http://schemas.openxmlformats.org/officeDocument/2006/relationships/hyperlink" Target="https://www.mlit.go.jp/scpf/projects/docs/smartiland_mlit%2001_goshima.pdf" TargetMode="External"/><Relationship Id="rId2" Type="http://schemas.openxmlformats.org/officeDocument/2006/relationships/hyperlink" Target="https://www.mlit.go.jp/scpf/projects/docs/smartcityproject_mlit(2)%2018_minami.pdf" TargetMode="External"/><Relationship Id="rId1" Type="http://schemas.openxmlformats.org/officeDocument/2006/relationships/slideLayout" Target="../slideLayouts/slideLayout36.xml"/></Relationships>
</file>

<file path=ppt/slides/_rels/slide47.xml.rels><?xml version="1.0" encoding="UTF-8" standalone="yes"?>
<Relationships xmlns="http://schemas.openxmlformats.org/package/2006/relationships"><Relationship Id="rId3" Type="http://schemas.openxmlformats.org/officeDocument/2006/relationships/hyperlink" Target="https://www.mlit.go.jp/scpf/projects/docs/smartiland_mlit%2001_goshima.pdf" TargetMode="External"/><Relationship Id="rId2" Type="http://schemas.openxmlformats.org/officeDocument/2006/relationships/hyperlink" Target="https://www.mlit.go.jp/scpf/projects/docs/smartcityproject_mlit(2)%2018_minami.pdf" TargetMode="External"/><Relationship Id="rId1" Type="http://schemas.openxmlformats.org/officeDocument/2006/relationships/slideLayout" Target="../slideLayouts/slideLayout36.xml"/></Relationships>
</file>

<file path=ppt/slides/_rels/slide48.xml.rels><?xml version="1.0" encoding="UTF-8" standalone="yes"?>
<Relationships xmlns="http://schemas.openxmlformats.org/package/2006/relationships"><Relationship Id="rId3" Type="http://schemas.openxmlformats.org/officeDocument/2006/relationships/hyperlink" Target="https://www.mlit.go.jp/scpf/projects/docs/smartiland_mlit%2001_goshima.pdf" TargetMode="External"/><Relationship Id="rId2" Type="http://schemas.openxmlformats.org/officeDocument/2006/relationships/hyperlink" Target="https://www.mlit.go.jp/scpf/projects/docs/smartcityproject_mlit(2)%2018_minami.pdf" TargetMode="External"/><Relationship Id="rId1" Type="http://schemas.openxmlformats.org/officeDocument/2006/relationships/slideLayout" Target="../slideLayouts/slideLayout36.xml"/></Relationships>
</file>

<file path=ppt/slides/_rels/slide49.xml.rels><?xml version="1.0" encoding="UTF-8" standalone="yes"?>
<Relationships xmlns="http://schemas.openxmlformats.org/package/2006/relationships"><Relationship Id="rId3" Type="http://schemas.openxmlformats.org/officeDocument/2006/relationships/hyperlink" Target="https://www.mlit.go.jp/scpf/projects/docs/smartiland_mlit%2001_goshima.pdf" TargetMode="External"/><Relationship Id="rId2" Type="http://schemas.openxmlformats.org/officeDocument/2006/relationships/hyperlink" Target="https://www.mlit.go.jp/scpf/projects/docs/smartcityproject_mlit(2)%2018_minami.pdf" TargetMode="Externa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3" Type="http://schemas.openxmlformats.org/officeDocument/2006/relationships/hyperlink" Target="https://www.mlit.go.jp/scpf/projects/docs/smartiland_mlit%2001_goshima.pdf" TargetMode="External"/><Relationship Id="rId2" Type="http://schemas.openxmlformats.org/officeDocument/2006/relationships/hyperlink" Target="https://www.mlit.go.jp/scpf/projects/docs/smartcityproject_mlit(2)%2018_minami.pdf" TargetMode="External"/><Relationship Id="rId1" Type="http://schemas.openxmlformats.org/officeDocument/2006/relationships/slideLayout" Target="../slideLayouts/slideLayout3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25.xml"/><Relationship Id="rId5" Type="http://schemas.openxmlformats.org/officeDocument/2006/relationships/image" Target="../media/image32.svg"/><Relationship Id="rId4" Type="http://schemas.openxmlformats.org/officeDocument/2006/relationships/image" Target="../media/image31.png"/></Relationships>
</file>

<file path=ppt/slides/_rels/slide53.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3" Type="http://schemas.openxmlformats.org/officeDocument/2006/relationships/hyperlink" Target="https://www.mlit.go.jp/scpf/projects/docs/smartiland_mlit%2001_goshima.pdf" TargetMode="External"/><Relationship Id="rId2" Type="http://schemas.openxmlformats.org/officeDocument/2006/relationships/hyperlink" Target="https://www.mlit.go.jp/scpf/projects/docs/smartcityproject_mlit(2)%2018_minami.pdf" TargetMode="External"/><Relationship Id="rId1" Type="http://schemas.openxmlformats.org/officeDocument/2006/relationships/slideLayout" Target="../slideLayouts/slideLayout3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1.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1.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package" Target="../embeddings/Microsoft_Excel_Worksheet.xlsx"/><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EB2ADC8B-B780-492F-A901-71962E080D21}"/>
              </a:ext>
            </a:extLst>
          </p:cNvPr>
          <p:cNvSpPr>
            <a:spLocks noGrp="1"/>
          </p:cNvSpPr>
          <p:nvPr>
            <p:ph type="title"/>
          </p:nvPr>
        </p:nvSpPr>
        <p:spPr/>
        <p:txBody>
          <a:bodyPr>
            <a:normAutofit/>
          </a:bodyPr>
          <a:lstStyle/>
          <a:p>
            <a:r>
              <a:rPr lang="ja-JP" altLang="en-US" sz="3200" dirty="0"/>
              <a:t>システム・オブ・システムズ</a:t>
            </a:r>
            <a:r>
              <a:rPr lang="en-US" altLang="ja-JP" sz="3200" dirty="0"/>
              <a:t>(SoS)</a:t>
            </a:r>
            <a:r>
              <a:rPr lang="ja-JP" altLang="en-US" sz="3200" dirty="0"/>
              <a:t> 第</a:t>
            </a:r>
            <a:r>
              <a:rPr lang="en-US" altLang="ja-JP" sz="3200" dirty="0"/>
              <a:t>11</a:t>
            </a:r>
            <a:r>
              <a:rPr lang="ja-JP" altLang="en-US" sz="3200" dirty="0"/>
              <a:t>回分科会</a:t>
            </a:r>
          </a:p>
        </p:txBody>
      </p:sp>
      <p:sp>
        <p:nvSpPr>
          <p:cNvPr id="6" name="コンテンツ プレースホルダー 5">
            <a:extLst>
              <a:ext uri="{FF2B5EF4-FFF2-40B4-BE49-F238E27FC236}">
                <a16:creationId xmlns:a16="http://schemas.microsoft.com/office/drawing/2014/main" id="{7D606AE9-8881-41EA-A4D1-C21ACBDEB448}"/>
              </a:ext>
            </a:extLst>
          </p:cNvPr>
          <p:cNvSpPr>
            <a:spLocks noGrp="1"/>
          </p:cNvSpPr>
          <p:nvPr>
            <p:ph idx="1"/>
          </p:nvPr>
        </p:nvSpPr>
        <p:spPr>
          <a:xfrm>
            <a:off x="312000" y="916800"/>
            <a:ext cx="11572800" cy="5507007"/>
          </a:xfrm>
        </p:spPr>
        <p:txBody>
          <a:bodyPr vert="horz" lIns="0" tIns="0" rIns="0" bIns="0" rtlCol="0" anchor="t">
            <a:normAutofit fontScale="92500" lnSpcReduction="20000"/>
          </a:bodyPr>
          <a:lstStyle/>
          <a:p>
            <a:pPr>
              <a:buFont typeface="Wingdings" panose="05000000000000000000" pitchFamily="2" charset="2"/>
              <a:buChar char="u"/>
            </a:pPr>
            <a:r>
              <a:rPr lang="ja-JP" altLang="en-US" sz="2400" dirty="0"/>
              <a:t>開催要項</a:t>
            </a:r>
            <a:endParaRPr lang="en-US" altLang="ja-JP" sz="2400" dirty="0"/>
          </a:p>
          <a:p>
            <a:pPr lvl="1"/>
            <a:r>
              <a:rPr lang="ja-JP" altLang="en-US" sz="1867" dirty="0"/>
              <a:t>日時：</a:t>
            </a:r>
            <a:r>
              <a:rPr lang="en-US" altLang="ja-JP" sz="1867" dirty="0"/>
              <a:t>2024</a:t>
            </a:r>
            <a:r>
              <a:rPr lang="ja-JP" altLang="en-US" sz="1867" dirty="0"/>
              <a:t>年</a:t>
            </a:r>
            <a:r>
              <a:rPr lang="en-US" altLang="ja-JP" sz="1867" dirty="0"/>
              <a:t>2</a:t>
            </a:r>
            <a:r>
              <a:rPr lang="ja-JP" altLang="en-US" sz="1867" dirty="0"/>
              <a:t>月</a:t>
            </a:r>
            <a:r>
              <a:rPr lang="en-US" altLang="ja-JP" sz="1867" dirty="0"/>
              <a:t>27</a:t>
            </a:r>
            <a:r>
              <a:rPr lang="ja-JP" altLang="en-US" sz="1867" dirty="0"/>
              <a:t>日</a:t>
            </a:r>
            <a:r>
              <a:rPr lang="en-US" altLang="ja-JP" sz="1867" dirty="0"/>
              <a:t>(</a:t>
            </a:r>
            <a:r>
              <a:rPr lang="ja-JP" altLang="en-US" sz="1867" dirty="0"/>
              <a:t>火</a:t>
            </a:r>
            <a:r>
              <a:rPr lang="en-US" altLang="ja-JP" sz="1867" dirty="0"/>
              <a:t>)</a:t>
            </a:r>
            <a:r>
              <a:rPr lang="ja-JP" altLang="en-US" sz="1867" dirty="0"/>
              <a:t> </a:t>
            </a:r>
            <a:r>
              <a:rPr lang="en-US" altLang="ja-JP" sz="1867" dirty="0"/>
              <a:t>9:30-11:00</a:t>
            </a:r>
          </a:p>
          <a:p>
            <a:pPr lvl="1"/>
            <a:r>
              <a:rPr lang="ja-JP" altLang="en-US" sz="1867" dirty="0"/>
              <a:t>開催方法：オンライン </a:t>
            </a:r>
            <a:r>
              <a:rPr lang="en-US" altLang="ja-JP" sz="1867" dirty="0"/>
              <a:t>(</a:t>
            </a:r>
            <a:r>
              <a:rPr lang="en-US" altLang="ja-JP" sz="1867" dirty="0">
                <a:hlinkClick r:id="rId2"/>
              </a:rPr>
              <a:t>Teams</a:t>
            </a:r>
            <a:r>
              <a:rPr lang="en-US" altLang="ja-JP" sz="1867" dirty="0"/>
              <a:t>)</a:t>
            </a:r>
          </a:p>
          <a:p>
            <a:pPr lvl="1"/>
            <a:r>
              <a:rPr lang="ja-JP" altLang="en-US" sz="1867" dirty="0"/>
              <a:t>出席予定：</a:t>
            </a:r>
            <a:r>
              <a:rPr lang="ja-JP" altLang="en-US" sz="1600" dirty="0"/>
              <a:t>東京大学）藤田先生、慶應大学）鈴木先生、日立製作所）高橋様、三井住友銀行）市原様、</a:t>
            </a:r>
            <a:endParaRPr lang="en-US" altLang="ja-JP" sz="1600" dirty="0"/>
          </a:p>
          <a:p>
            <a:pPr marL="457189" lvl="1" indent="0">
              <a:buNone/>
            </a:pPr>
            <a:r>
              <a:rPr lang="en-US" altLang="ja-JP" sz="1600" dirty="0"/>
              <a:t>		</a:t>
            </a:r>
            <a:r>
              <a:rPr lang="ja-JP" altLang="en-US" sz="1600" dirty="0"/>
              <a:t>東芝デジタルソリューションズ）田村様、横河電機）奥田様、鎌田様、熊谷様、電脳バンク）浦田様</a:t>
            </a:r>
            <a:br>
              <a:rPr lang="en-US" altLang="ja-JP" sz="1600" dirty="0"/>
            </a:br>
            <a:r>
              <a:rPr lang="en-US" altLang="ja-JP" sz="1600" dirty="0"/>
              <a:t>		SoS</a:t>
            </a:r>
            <a:r>
              <a:rPr lang="ja-JP" altLang="en-US" sz="1600" dirty="0"/>
              <a:t>分科会事務局）澤田、柳沼、植木、宮前、更科、蜂谷</a:t>
            </a:r>
            <a:endParaRPr lang="en-US" altLang="ja-JP" sz="1600" dirty="0"/>
          </a:p>
          <a:p>
            <a:pPr marL="457189" lvl="1" indent="0">
              <a:buNone/>
            </a:pPr>
            <a:endParaRPr lang="en-US" altLang="ja-JP" sz="300" dirty="0"/>
          </a:p>
          <a:p>
            <a:pPr>
              <a:buFont typeface="Wingdings" panose="05000000000000000000" pitchFamily="2" charset="2"/>
              <a:buChar char="u"/>
            </a:pPr>
            <a:r>
              <a:rPr lang="ja-JP" altLang="en-US" sz="2400" dirty="0"/>
              <a:t>アジェンダ</a:t>
            </a:r>
            <a:endParaRPr lang="en-US" altLang="ja-JP" sz="2400" dirty="0"/>
          </a:p>
          <a:p>
            <a:pPr lvl="1"/>
            <a:r>
              <a:rPr lang="ja-JP" altLang="en-US" sz="1867" dirty="0"/>
              <a:t>前回振返り（議事確認）</a:t>
            </a:r>
            <a:r>
              <a:rPr lang="en-US" altLang="ja-JP" sz="1867" dirty="0"/>
              <a:t>						</a:t>
            </a:r>
            <a:r>
              <a:rPr lang="en-US" altLang="ja-JP" sz="1400" dirty="0"/>
              <a:t>3</a:t>
            </a:r>
            <a:r>
              <a:rPr lang="ja-JP" altLang="en-US" sz="1400" dirty="0"/>
              <a:t>分</a:t>
            </a:r>
            <a:r>
              <a:rPr lang="en-US" altLang="ja-JP" sz="1400" dirty="0"/>
              <a:t>	9:30-9:33</a:t>
            </a:r>
          </a:p>
          <a:p>
            <a:pPr lvl="1"/>
            <a:r>
              <a:rPr lang="ja-JP" altLang="en-US" sz="1700" dirty="0"/>
              <a:t>横河電機</a:t>
            </a:r>
            <a:r>
              <a:rPr lang="en-US" altLang="ja-JP" sz="1700" dirty="0"/>
              <a:t>) </a:t>
            </a:r>
            <a:r>
              <a:rPr lang="ja-JP" altLang="en-US" sz="1700" dirty="0"/>
              <a:t>奥田様のあいさつ</a:t>
            </a:r>
            <a:r>
              <a:rPr lang="en-US" altLang="ja-JP" sz="1400" dirty="0"/>
              <a:t>					  	2</a:t>
            </a:r>
            <a:r>
              <a:rPr lang="ja-JP" altLang="en-US" sz="1400" dirty="0"/>
              <a:t>分　　　　</a:t>
            </a:r>
            <a:r>
              <a:rPr lang="en-US" altLang="ja-JP" sz="1400" dirty="0"/>
              <a:t>9:33-9:35</a:t>
            </a:r>
          </a:p>
          <a:p>
            <a:pPr lvl="1"/>
            <a:r>
              <a:rPr lang="en-US" altLang="ja-JP" sz="1867" dirty="0"/>
              <a:t>SoS</a:t>
            </a:r>
            <a:r>
              <a:rPr lang="ja-JP" altLang="en-US" sz="1867" dirty="0"/>
              <a:t>分類の軸、人とシステムの関係を表す軸の議論</a:t>
            </a:r>
            <a:endParaRPr lang="en-US" altLang="ja-JP" sz="1867" dirty="0"/>
          </a:p>
          <a:p>
            <a:pPr lvl="2"/>
            <a:r>
              <a:rPr lang="ja-JP" altLang="en-US" sz="1300" dirty="0"/>
              <a:t>本日の進め方</a:t>
            </a:r>
            <a:r>
              <a:rPr lang="en-US" altLang="ja-JP" sz="1300" dirty="0"/>
              <a:t>							5</a:t>
            </a:r>
            <a:r>
              <a:rPr lang="ja-JP" altLang="en-US" sz="1300" dirty="0"/>
              <a:t>分</a:t>
            </a:r>
            <a:r>
              <a:rPr lang="en-US" altLang="ja-JP" sz="1300" dirty="0"/>
              <a:t>	9:35-9:40</a:t>
            </a:r>
          </a:p>
          <a:p>
            <a:pPr lvl="2"/>
            <a:r>
              <a:rPr lang="ja-JP" altLang="en-US" sz="1300" dirty="0"/>
              <a:t>藤田先生コメント</a:t>
            </a:r>
            <a:r>
              <a:rPr lang="en-US" altLang="ja-JP" sz="1300" dirty="0"/>
              <a:t>							5</a:t>
            </a:r>
            <a:r>
              <a:rPr lang="ja-JP" altLang="en-US" sz="1300" dirty="0"/>
              <a:t>分</a:t>
            </a:r>
            <a:r>
              <a:rPr lang="en-US" altLang="ja-JP" sz="1300" dirty="0"/>
              <a:t>	9:40-9:45</a:t>
            </a:r>
          </a:p>
          <a:p>
            <a:pPr lvl="2"/>
            <a:r>
              <a:rPr lang="en-US" altLang="ja-JP" sz="1300" dirty="0"/>
              <a:t>3</a:t>
            </a:r>
            <a:r>
              <a:rPr lang="ja-JP" altLang="en-US" sz="1300" dirty="0"/>
              <a:t>チームに分かれてディスカッション</a:t>
            </a:r>
            <a:r>
              <a:rPr lang="en-US" altLang="ja-JP" sz="1300" dirty="0"/>
              <a:t>					40</a:t>
            </a:r>
            <a:r>
              <a:rPr lang="ja-JP" altLang="en-US" sz="1300" dirty="0"/>
              <a:t>分</a:t>
            </a:r>
            <a:r>
              <a:rPr lang="en-US" altLang="ja-JP" sz="1300" dirty="0"/>
              <a:t>	9:40-10:25</a:t>
            </a:r>
          </a:p>
          <a:p>
            <a:pPr lvl="2"/>
            <a:r>
              <a:rPr lang="ja-JP" altLang="en-US" sz="1300" dirty="0"/>
              <a:t>全体で集まり、各チームで発表</a:t>
            </a:r>
            <a:r>
              <a:rPr lang="en-US" altLang="ja-JP" sz="1300" dirty="0"/>
              <a:t>						15</a:t>
            </a:r>
            <a:r>
              <a:rPr lang="ja-JP" altLang="en-US" sz="1300" dirty="0"/>
              <a:t>分</a:t>
            </a:r>
            <a:r>
              <a:rPr lang="en-US" altLang="ja-JP" sz="1300" dirty="0"/>
              <a:t>	10:25-10:40</a:t>
            </a:r>
          </a:p>
          <a:p>
            <a:pPr lvl="2"/>
            <a:r>
              <a:rPr lang="ja-JP" altLang="en-US" sz="1300" dirty="0"/>
              <a:t>藤田先生コメント</a:t>
            </a:r>
            <a:r>
              <a:rPr lang="en-US" altLang="ja-JP" sz="1300" dirty="0"/>
              <a:t>							5</a:t>
            </a:r>
            <a:r>
              <a:rPr lang="ja-JP" altLang="en-US" sz="1300" dirty="0"/>
              <a:t>分</a:t>
            </a:r>
            <a:r>
              <a:rPr lang="en-US" altLang="ja-JP" sz="1300" dirty="0"/>
              <a:t>	10:40-10:45</a:t>
            </a:r>
          </a:p>
          <a:p>
            <a:pPr lvl="2"/>
            <a:r>
              <a:rPr lang="ja-JP" altLang="en-US" sz="1300" dirty="0"/>
              <a:t>事例の多数決</a:t>
            </a:r>
            <a:r>
              <a:rPr lang="en-US" altLang="ja-JP" sz="1300" dirty="0"/>
              <a:t>							10</a:t>
            </a:r>
            <a:r>
              <a:rPr lang="ja-JP" altLang="en-US" sz="1300" dirty="0"/>
              <a:t>分</a:t>
            </a:r>
            <a:r>
              <a:rPr lang="en-US" altLang="ja-JP" sz="1300" dirty="0"/>
              <a:t>	10:45-10:55</a:t>
            </a:r>
          </a:p>
          <a:p>
            <a:pPr marL="914377" lvl="2" indent="0">
              <a:buNone/>
            </a:pPr>
            <a:endParaRPr lang="en-US" altLang="ja-JP" sz="800" dirty="0"/>
          </a:p>
          <a:p>
            <a:pPr>
              <a:buFont typeface="Wingdings" panose="05000000000000000000" pitchFamily="2" charset="2"/>
              <a:buChar char="u"/>
            </a:pPr>
            <a:r>
              <a:rPr lang="ja-JP" altLang="en-US" sz="2400" dirty="0"/>
              <a:t>次回</a:t>
            </a:r>
            <a:endParaRPr lang="en-US" altLang="ja-JP" sz="2400" dirty="0"/>
          </a:p>
          <a:p>
            <a:pPr marL="685165" lvl="1" indent="-227965"/>
            <a:r>
              <a:rPr lang="en-US" altLang="ja-JP" sz="1850" dirty="0"/>
              <a:t>3月XX日(X) XX:XX～XX:XX</a:t>
            </a:r>
            <a:br>
              <a:rPr lang="en-US" altLang="ja-JP" sz="1850" dirty="0"/>
            </a:br>
            <a:r>
              <a:rPr lang="en-US" altLang="ja-JP" sz="1850" dirty="0"/>
              <a:t>※</a:t>
            </a:r>
            <a:r>
              <a:rPr lang="ja-JP" altLang="en-US" sz="1850" dirty="0"/>
              <a:t>オンライン（</a:t>
            </a:r>
            <a:r>
              <a:rPr lang="en-US" altLang="ja-JP" sz="1850" dirty="0"/>
              <a:t>Teams</a:t>
            </a:r>
            <a:r>
              <a:rPr lang="ja-JP" altLang="en-US" sz="1850" dirty="0"/>
              <a:t>）の予定</a:t>
            </a:r>
          </a:p>
        </p:txBody>
      </p:sp>
      <p:sp>
        <p:nvSpPr>
          <p:cNvPr id="2" name="吹き出し: 四角形 1">
            <a:extLst>
              <a:ext uri="{FF2B5EF4-FFF2-40B4-BE49-F238E27FC236}">
                <a16:creationId xmlns:a16="http://schemas.microsoft.com/office/drawing/2014/main" id="{94A94E20-21FF-DDC2-B3EF-30E249BBD1ED}"/>
              </a:ext>
            </a:extLst>
          </p:cNvPr>
          <p:cNvSpPr/>
          <p:nvPr/>
        </p:nvSpPr>
        <p:spPr>
          <a:xfrm>
            <a:off x="4694956" y="5559067"/>
            <a:ext cx="3974600" cy="764266"/>
          </a:xfrm>
          <a:prstGeom prst="wedgeRectCallout">
            <a:avLst>
              <a:gd name="adj1" fmla="val -67109"/>
              <a:gd name="adj2" fmla="val -33916"/>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rPr>
              <a:t>事例決定後にヒアリング先の先生の予定を含めて</a:t>
            </a:r>
            <a:r>
              <a:rPr kumimoji="1" lang="ja-JP" altLang="en-US" dirty="0">
                <a:solidFill>
                  <a:schemeClr val="tx1"/>
                </a:solidFill>
              </a:rPr>
              <a:t>、開催日を調整</a:t>
            </a:r>
            <a:endParaRPr kumimoji="1" lang="en-US" altLang="ja-JP" dirty="0">
              <a:solidFill>
                <a:schemeClr val="tx1"/>
              </a:solidFill>
            </a:endParaRPr>
          </a:p>
        </p:txBody>
      </p:sp>
      <p:sp>
        <p:nvSpPr>
          <p:cNvPr id="1749" name="スライド番号プレースホルダー 1748">
            <a:extLst>
              <a:ext uri="{FF2B5EF4-FFF2-40B4-BE49-F238E27FC236}">
                <a16:creationId xmlns:a16="http://schemas.microsoft.com/office/drawing/2014/main" id="{4BDF721A-FA5B-2792-3ED4-7DD8E49B66AF}"/>
              </a:ext>
            </a:extLst>
          </p:cNvPr>
          <p:cNvSpPr>
            <a:spLocks noGrp="1"/>
          </p:cNvSpPr>
          <p:nvPr>
            <p:ph type="sldNum" sz="quarter" idx="12"/>
          </p:nvPr>
        </p:nvSpPr>
        <p:spPr/>
        <p:txBody>
          <a:bodyPr/>
          <a:lstStyle/>
          <a:p>
            <a:fld id="{4D029D89-7B63-4C94-AD4D-2E4D6BB83637}" type="slidenum">
              <a:rPr kumimoji="1" lang="ja-JP" altLang="en-US" smtClean="0"/>
              <a:t>1</a:t>
            </a:fld>
            <a:endParaRPr kumimoji="1" lang="ja-JP" altLang="en-US"/>
          </a:p>
        </p:txBody>
      </p:sp>
    </p:spTree>
    <p:extLst>
      <p:ext uri="{BB962C8B-B14F-4D97-AF65-F5344CB8AC3E}">
        <p14:creationId xmlns:p14="http://schemas.microsoft.com/office/powerpoint/2010/main" val="21471854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93747F8-E855-3AFA-C8A5-B4EFBB6DF19D}"/>
              </a:ext>
            </a:extLst>
          </p:cNvPr>
          <p:cNvSpPr>
            <a:spLocks noGrp="1"/>
          </p:cNvSpPr>
          <p:nvPr>
            <p:ph type="title"/>
          </p:nvPr>
        </p:nvSpPr>
        <p:spPr>
          <a:xfrm>
            <a:off x="235487" y="162741"/>
            <a:ext cx="11499313" cy="693208"/>
          </a:xfrm>
        </p:spPr>
        <p:txBody>
          <a:bodyPr>
            <a:normAutofit/>
          </a:bodyPr>
          <a:lstStyle/>
          <a:p>
            <a:r>
              <a:rPr kumimoji="1" lang="en-US" altLang="ja-JP" sz="2000" dirty="0">
                <a:latin typeface="+mn-ea"/>
                <a:ea typeface="+mn-ea"/>
              </a:rPr>
              <a:t>1/24 </a:t>
            </a:r>
            <a:r>
              <a:rPr kumimoji="1" lang="ja-JP" altLang="en-US" sz="2000" dirty="0">
                <a:latin typeface="+mn-ea"/>
                <a:ea typeface="+mn-ea"/>
              </a:rPr>
              <a:t>議論の進め方について</a:t>
            </a:r>
          </a:p>
        </p:txBody>
      </p:sp>
      <p:sp>
        <p:nvSpPr>
          <p:cNvPr id="5" name="コンテンツ プレースホルダー 2">
            <a:extLst>
              <a:ext uri="{FF2B5EF4-FFF2-40B4-BE49-F238E27FC236}">
                <a16:creationId xmlns:a16="http://schemas.microsoft.com/office/drawing/2014/main" id="{26AB27BE-8E67-009B-0A9F-DEA1D189E71B}"/>
              </a:ext>
            </a:extLst>
          </p:cNvPr>
          <p:cNvSpPr>
            <a:spLocks noGrp="1"/>
          </p:cNvSpPr>
          <p:nvPr>
            <p:ph idx="1"/>
          </p:nvPr>
        </p:nvSpPr>
        <p:spPr>
          <a:xfrm>
            <a:off x="235487" y="970032"/>
            <a:ext cx="11721026" cy="1727590"/>
          </a:xfrm>
        </p:spPr>
        <p:txBody>
          <a:bodyPr>
            <a:normAutofit/>
          </a:bodyPr>
          <a:lstStyle/>
          <a:p>
            <a:r>
              <a:rPr kumimoji="1" lang="ja-JP" altLang="en-US" sz="1800" dirty="0">
                <a:latin typeface="+mn-ea"/>
              </a:rPr>
              <a:t>初めに、作成した</a:t>
            </a:r>
            <a:r>
              <a:rPr lang="en-US" altLang="ja-JP" sz="1800" dirty="0">
                <a:latin typeface="+mn-ea"/>
              </a:rPr>
              <a:t>ArchiMate</a:t>
            </a:r>
            <a:r>
              <a:rPr lang="ja-JP" altLang="en-US" sz="1800" dirty="0">
                <a:latin typeface="+mn-ea"/>
              </a:rPr>
              <a:t>のモデルをグループ内で共有及び考察をお願いします。</a:t>
            </a:r>
            <a:endParaRPr lang="en-US" altLang="ja-JP" sz="1800" dirty="0">
              <a:latin typeface="+mn-ea"/>
            </a:endParaRPr>
          </a:p>
          <a:p>
            <a:r>
              <a:rPr lang="ja-JP" altLang="en-US" sz="1800" dirty="0">
                <a:latin typeface="+mn-ea"/>
              </a:rPr>
              <a:t>考察する内容は、人とシステムの関わり、</a:t>
            </a:r>
            <a:r>
              <a:rPr lang="en-US" altLang="ja-JP" sz="1800" dirty="0">
                <a:latin typeface="+mn-ea"/>
              </a:rPr>
              <a:t>SoS</a:t>
            </a:r>
            <a:r>
              <a:rPr lang="ja-JP" altLang="en-US" sz="1800" dirty="0">
                <a:latin typeface="+mn-ea"/>
              </a:rPr>
              <a:t>分類でどの型に該当するか</a:t>
            </a:r>
            <a:r>
              <a:rPr lang="en-US" altLang="ja-JP" sz="1800" dirty="0">
                <a:latin typeface="+mn-ea"/>
              </a:rPr>
              <a:t>(</a:t>
            </a:r>
            <a:r>
              <a:rPr lang="ja-JP" altLang="en-US" sz="1800" dirty="0">
                <a:latin typeface="+mn-ea"/>
              </a:rPr>
              <a:t>事例全体</a:t>
            </a:r>
            <a:r>
              <a:rPr lang="en-US" altLang="ja-JP" sz="1800" dirty="0">
                <a:latin typeface="+mn-ea"/>
              </a:rPr>
              <a:t>/</a:t>
            </a:r>
            <a:r>
              <a:rPr lang="ja-JP" altLang="en-US" sz="1800" dirty="0">
                <a:latin typeface="+mn-ea"/>
              </a:rPr>
              <a:t>一部該当</a:t>
            </a:r>
            <a:r>
              <a:rPr lang="en-US" altLang="ja-JP" sz="1800" dirty="0">
                <a:latin typeface="+mn-ea"/>
              </a:rPr>
              <a:t>)</a:t>
            </a:r>
            <a:r>
              <a:rPr lang="ja-JP" altLang="en-US" sz="1800" dirty="0">
                <a:latin typeface="+mn-ea"/>
              </a:rPr>
              <a:t>、「</a:t>
            </a:r>
            <a:r>
              <a:rPr lang="en-US" altLang="ja-JP" sz="1800" dirty="0">
                <a:latin typeface="+mn-ea"/>
              </a:rPr>
              <a:t>SoS</a:t>
            </a:r>
            <a:r>
              <a:rPr lang="ja-JP" altLang="en-US" sz="1800" dirty="0">
                <a:latin typeface="+mn-ea"/>
              </a:rPr>
              <a:t>の分類を表す軸」や「人とシステムの関係を表す軸」について議論して頂き、纏めて頂きたいです。</a:t>
            </a:r>
            <a:endParaRPr lang="en-US" altLang="ja-JP" sz="1800" dirty="0">
              <a:latin typeface="+mn-ea"/>
            </a:endParaRPr>
          </a:p>
          <a:p>
            <a:r>
              <a:rPr lang="ja-JP" altLang="en-US" sz="1800" dirty="0">
                <a:latin typeface="+mn-ea"/>
              </a:rPr>
              <a:t>最後に纏めて頂いた内容を他グループと共有し、質疑応答を行って頂きます。</a:t>
            </a:r>
            <a:endParaRPr lang="en-US" altLang="ja-JP" sz="1800" dirty="0">
              <a:latin typeface="+mn-ea"/>
            </a:endParaRPr>
          </a:p>
          <a:p>
            <a:pPr lvl="1"/>
            <a:r>
              <a:rPr lang="ja-JP" altLang="en-US" sz="1400" dirty="0">
                <a:latin typeface="+mn-ea"/>
              </a:rPr>
              <a:t>説明の際は、作成した</a:t>
            </a:r>
            <a:r>
              <a:rPr lang="en-US" altLang="ja-JP" sz="1400" dirty="0">
                <a:latin typeface="+mn-ea"/>
              </a:rPr>
              <a:t>ArchiMate</a:t>
            </a:r>
            <a:r>
              <a:rPr lang="ja-JP" altLang="en-US" sz="1400" dirty="0">
                <a:latin typeface="+mn-ea"/>
              </a:rPr>
              <a:t>のモデルを投影しながら、議論の内容を共有してください。</a:t>
            </a:r>
            <a:endParaRPr lang="en-US" altLang="ja-JP" sz="1400" dirty="0">
              <a:latin typeface="+mn-ea"/>
            </a:endParaRPr>
          </a:p>
        </p:txBody>
      </p:sp>
      <p:grpSp>
        <p:nvGrpSpPr>
          <p:cNvPr id="9" name="グループ化 8">
            <a:extLst>
              <a:ext uri="{FF2B5EF4-FFF2-40B4-BE49-F238E27FC236}">
                <a16:creationId xmlns:a16="http://schemas.microsoft.com/office/drawing/2014/main" id="{4C4C5FAF-8FC0-7A4A-42FC-32459E69902E}"/>
              </a:ext>
            </a:extLst>
          </p:cNvPr>
          <p:cNvGrpSpPr/>
          <p:nvPr/>
        </p:nvGrpSpPr>
        <p:grpSpPr>
          <a:xfrm>
            <a:off x="333375" y="2876550"/>
            <a:ext cx="11623138" cy="3600451"/>
            <a:chOff x="123825" y="3219452"/>
            <a:chExt cx="11721026" cy="3381374"/>
          </a:xfrm>
        </p:grpSpPr>
        <p:sp>
          <p:nvSpPr>
            <p:cNvPr id="4" name="正方形/長方形 3">
              <a:extLst>
                <a:ext uri="{FF2B5EF4-FFF2-40B4-BE49-F238E27FC236}">
                  <a16:creationId xmlns:a16="http://schemas.microsoft.com/office/drawing/2014/main" id="{BE15C217-3510-09EA-5564-8D520326FA6A}"/>
                </a:ext>
              </a:extLst>
            </p:cNvPr>
            <p:cNvSpPr/>
            <p:nvPr/>
          </p:nvSpPr>
          <p:spPr>
            <a:xfrm>
              <a:off x="123825" y="3219452"/>
              <a:ext cx="11721026" cy="3381374"/>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dirty="0"/>
            </a:p>
          </p:txBody>
        </p:sp>
        <p:pic>
          <p:nvPicPr>
            <p:cNvPr id="6" name="図 5">
              <a:extLst>
                <a:ext uri="{FF2B5EF4-FFF2-40B4-BE49-F238E27FC236}">
                  <a16:creationId xmlns:a16="http://schemas.microsoft.com/office/drawing/2014/main" id="{15BC3465-4EA2-32C5-4B3D-FD8BF26B21D8}"/>
                </a:ext>
              </a:extLst>
            </p:cNvPr>
            <p:cNvPicPr>
              <a:picLocks noChangeAspect="1"/>
            </p:cNvPicPr>
            <p:nvPr/>
          </p:nvPicPr>
          <p:blipFill>
            <a:blip r:embed="rId2"/>
            <a:stretch>
              <a:fillRect/>
            </a:stretch>
          </p:blipFill>
          <p:spPr>
            <a:xfrm>
              <a:off x="347147" y="3669429"/>
              <a:ext cx="5572123" cy="2844855"/>
            </a:xfrm>
            <a:prstGeom prst="rect">
              <a:avLst/>
            </a:prstGeom>
            <a:ln>
              <a:solidFill>
                <a:schemeClr val="tx1"/>
              </a:solidFill>
            </a:ln>
          </p:spPr>
        </p:pic>
        <p:pic>
          <p:nvPicPr>
            <p:cNvPr id="7" name="図 6">
              <a:extLst>
                <a:ext uri="{FF2B5EF4-FFF2-40B4-BE49-F238E27FC236}">
                  <a16:creationId xmlns:a16="http://schemas.microsoft.com/office/drawing/2014/main" id="{EC434117-1974-CF9D-A147-DDA7377DDA74}"/>
                </a:ext>
              </a:extLst>
            </p:cNvPr>
            <p:cNvPicPr>
              <a:picLocks noChangeAspect="1"/>
            </p:cNvPicPr>
            <p:nvPr/>
          </p:nvPicPr>
          <p:blipFill>
            <a:blip r:embed="rId3"/>
            <a:stretch>
              <a:fillRect/>
            </a:stretch>
          </p:blipFill>
          <p:spPr>
            <a:xfrm>
              <a:off x="6049408" y="3669429"/>
              <a:ext cx="5480602" cy="2313379"/>
            </a:xfrm>
            <a:prstGeom prst="rect">
              <a:avLst/>
            </a:prstGeom>
            <a:ln>
              <a:solidFill>
                <a:schemeClr val="tx1"/>
              </a:solidFill>
            </a:ln>
          </p:spPr>
        </p:pic>
        <p:sp>
          <p:nvSpPr>
            <p:cNvPr id="8" name="テキスト ボックス 7">
              <a:extLst>
                <a:ext uri="{FF2B5EF4-FFF2-40B4-BE49-F238E27FC236}">
                  <a16:creationId xmlns:a16="http://schemas.microsoft.com/office/drawing/2014/main" id="{7ED0D4B2-E5ED-3A0B-E5D9-5E6881992BF7}"/>
                </a:ext>
              </a:extLst>
            </p:cNvPr>
            <p:cNvSpPr txBox="1"/>
            <p:nvPr/>
          </p:nvSpPr>
          <p:spPr>
            <a:xfrm>
              <a:off x="347147" y="3244334"/>
              <a:ext cx="10570473" cy="317954"/>
            </a:xfrm>
            <a:prstGeom prst="rect">
              <a:avLst/>
            </a:prstGeom>
            <a:noFill/>
          </p:spPr>
          <p:txBody>
            <a:bodyPr wrap="square" rtlCol="0">
              <a:spAutoFit/>
            </a:bodyPr>
            <a:lstStyle/>
            <a:p>
              <a:r>
                <a:rPr kumimoji="1" lang="ja-JP" altLang="en-US" sz="1600" dirty="0"/>
                <a:t>ご参考：</a:t>
              </a:r>
              <a:r>
                <a:rPr kumimoji="1" lang="en-US" altLang="ja-JP" sz="1600" dirty="0"/>
                <a:t>※</a:t>
              </a:r>
              <a:r>
                <a:rPr kumimoji="1" lang="ja-JP" altLang="en-US" sz="1600" dirty="0"/>
                <a:t>横河電機 </a:t>
              </a:r>
              <a:r>
                <a:rPr lang="ja-JP" altLang="en-US" sz="1600" dirty="0"/>
                <a:t>熊谷様資料より抜粋。特に人とシステムの関係を表す軸を各チームでご検討下さい。</a:t>
              </a:r>
              <a:endParaRPr kumimoji="1" lang="ja-JP" altLang="en-US" sz="1600" dirty="0"/>
            </a:p>
          </p:txBody>
        </p:sp>
      </p:grpSp>
    </p:spTree>
    <p:extLst>
      <p:ext uri="{BB962C8B-B14F-4D97-AF65-F5344CB8AC3E}">
        <p14:creationId xmlns:p14="http://schemas.microsoft.com/office/powerpoint/2010/main" val="3675280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AutoShape 15" descr="data:image/jpeg;base64,/9j/4AAQSkZJRgABAQAAAQABAAD/2wCEAAkGBhQSERUUEhQWFRUWGBcWGRgYGBodGRwaHBseHBwXGhgeGyYgGBokGRoWHy8gJCcpLCwsGB4xNzAqNSYrLCkBCQoKDgwOGg8PGi8kHyQpLCkvLCwsLCwsKSwsLCwsLCwsLCwsLCwpLCwsLCwsLCwsLCwsLCwsLCwsLC0sLCkpKf/AABEIAL0BCgMBIgACEQEDEQH/xAAcAAACAgMBAQAAAAAAAAAAAAAEBQMGAAECBwj/xABNEAACAQIEAwUFBAcEBwYHAQABAhEDIQAEEjEFIkEGE1FhcTJCgZGhFCNSsTNicoLB0fAVorLxByRTc5LT4TSTs7TC0kNEVHSEo+IW/8QAGQEAAwEBAQAAAAAAAAAAAAAAAAIDAQQF/8QAMREAAgIBAwEGAwgDAQAAAAAAAAECESEDEjFBBDJRYbHwEyLRI1JxgZHB4fFiobIU/9oADAMBAAIRAxEAPwD2xaogY673C0VTiidtu1sk0abq1IApWgxqZm092tQA6SomSARqYAyAy4BZSUVbPTe98j8jjO88j8jj52bMUvBvRWpkn91cmSfgMFZagraGCMEbUJeDLKVkD7inpIm4Mm4sMBGWvtVtev0Pf+88j8jgIcdomqaS1abVRvTDqXHqgOr6Y8FWtSAGoEmASRVpqDImQpypKg7wSSPE47TO0yICVdKy1nC7HdGGSHMCd0k9RgNeq/D1+h7+M4Mb+1DHnXB+2NSrXFF6alqjxNHWdBN5qIxaVEyXBWBfScXCjLophtp2M3+GArGakrQ2GZGNDNDC5JUdfj8vDxwLQ4rSeqy06qO6SGRXVmWLGVBmxsTETgGHZzQxn2sYAFWfOcRiN+m0gyJ8J2nAAzGaBxn2sYXo8bTiJqc9SMADOrm4UnyJ+mFPGuPZbK6PtLEFwxB0s20T7IMe1MeAPhia+nTfYj54F4rk6GYVRmKTMVmCFYxMTDL0MCx8MADlctTIkAYVcG47ls0zrQLakAJsVInaJ32wYnE0AAAqQIH6N+n7uFvCsll8sWahTqAsIjS/jMS1hfAA0o5rvLH3dQaOpViPlYmPPAdTjGWVC7AqA/dkFTq1ASRA3gbkeBG9sRZbVT1MwkNqLaZkSZt6Sdr4gNPLBNOhwjEMRoqaWI6kRBO0zvAO4BwANlzOXJgEFoDaRdoI1Dl32vGOaHEEsaeoDWKTKwIgkSLHbdfgcC/aaOrvYfVp0zoqWHgLW6beA8Bgb7SsIlJWChwxJBF5nrckkySfzOABjm+I0aao1ckd4QBZiATeLAxjv7VlyzosO6e0imX6e7P6y/PA9UU2VVq0y2gjSdBbbbYEjYSDjKhoMWJR5cBW+7qXA6bbRaNj8TgAly2fy7mmFIBqLrSZUkbWvc+nS+J0zBLGnPstBPUjSGF/HmA+B8cBUmoJdabiJgd28C+qwIgc0nynAdPOsKhqFTzEmPKAvzsMAE1PtLk2DxJ7skNysDIsd9zPTe/rjY7R5QtSUSe+EoY38jeQTYARckAYDHCMppaErfeRqtWvBkX8jMep8cT0aNBVTlqxSDBZSqYDGTFrGQIO42mMZk3ATk+O0ais9HV92RqBVgCCY62n6i074Pq1VgvU21aR4Dm0C3qRfzwly2RpIjJQV1WpGqdWkAeAb5Wt8sMTmBpZXDEGbqGm5n3bgg9RjTCU5mgFDGyksJIaAVmdR2X2Tcxtjl83lw6IfaeIs0X9kExCkwYBj2T4YHY0CioUqaVMgaKkTvcRDXveb33xI9ekXVytQsoheSpA9BEA+eAA2nmNLshvADAnwMiJ63H1xJ9rGFgqFnZyCJAUA7wJMnzknHdvDAAgqZh1IdSZQ6ovcDcR9fhHXFQ4/wBnkp5fvKQspVQjsHBV4RRTLU4Qgk3YFouHBmbecJ+0S6cq69O8y5H/AHolfh08j5Y5oNp0U14rY5VlIov2dba6xB3Kl64PoSlC/wADGDaFZFREVjUIerUOlahIDJTUAu6hnPIQJFgAJiI3S4gKepTXFLmY6e7V9zOrUWG+8dJxv7WKjrFUVoDe4qaZ0+DHVP0jHQeVJrY35e+v7Cyhl1CKO/CnSsqBWQAwJGlaDCZmSGMmT1xlTIq1y7OoIYv3lYCmV2bT3SkkXPKrHDDK8UVUVftQSFUae5RtMD2dWvmjaesY2tYVGZtYqj7pS2kKPbPIVBItMz11eWAab6+/+hr2vy60+60qnJlFIKKFTWrVJqIAeUMYbeYInEfFuG0l0Bc39pDOylDVSoNIUkVNKu0XEcw6jY4K7cOe/dQedKVSYsQXq1KiCZ9rQUbp7S4Gz2ZybMn2TvJ1sWk1o7uDpB7yowLatNwB1wBqS7/18junwV0y6Z2nUq94FR6jBjK025V0NdtNMBQysSpUkwAsGSpkvtNBczTQmsKjhxSBippKzmaIW6VAzjV3e5FQi64H4xmWXK5OGaFylSoAGZRqDb8pF4AE74c8H7UHLBKOfy9UPoCa2YVCwUlpGoLrA1EcjVDAE3xpTDbT8F/ZnE+0dankkpVS616qsHJBV1pa2QVCsStWqoVQIBnWwAIjE/ZLsjVpv3mhqLMpGkAIiqwgd5A+9qRzBQYQ6ZJIskr0zmuJGpk2dCWQozQFTSopmsVZOVTyoiMCZ2jUQuuxWs1kbvG1mizsdRh3ZqdMlxPMJqs8fiVb2xl2Ca3r9F9T2YY3jgOBYnA3EuK06ABqE8x0qFVmYmCYCopY2BNhYDA2llnWGYzAGS4ulYShJ33BUggwQVYBlIPQgG48cEGtjVkVyonxmImzCgSxAHmQMR/bJ9lWbziB8zE/CcBtnVSvaQVgbkn54RcR4gsaHBYi2pZkX3+fqMMsxkGqb6UneNRPzlYwLU4IOVWZiL3Gged5BJ/qcc+pGTMYmyueCkhTUaNzsJAtPgJi3ngbM9o9TSvusTq8gY9DHl5YJ4xwuhSjVTqMT0FQKT5HSIN/HzwuqcGoiGWlmBO2ipSMmZ2ZYn+eJ+ViZGOfqNmVJpueS9pgjaQfrH59a1/aFZablGhgDAbURMibAGYWdvDFgyucy7KaSVmTdSHpiRJBhgCD5XvfrjvLcHoDUCaTzK6SWp3g/iBvp8+mGywKTW7QB00mpL6BqKmoFLxcghrJqBtEx4TgsdoytBBTLa+7AZirtT1AgGPAdL412q7J1WfvKNB2TSBNMo8kH2iKY5uWRtJtc9U+a7S11TudJpArDJpK3K6S2mAbiCQIBN98V2prg1WH1+0tWoCFqhllBGmp7FwwPWfZA3xzmOJKRJqVB3m3M8kKRG95HNfwPXfCuhmApZqZ1Pp2MxI6bAxE+nxxJUqO7UwRppwfbZQGizBWflZgdr3IjxxleBlhVDijlULurHSWlDVG5MQOoIKiPI46VQgZ2qOUgG7sANUG3MDe1rkEnob8cJ4eEpqHbvAWlQu4b2jqItG58hM4yq4qU+cahIkFSTflAjZDsLW5hcYzcFk1Li8U4NXkhGQy2vQJ1KYIAaVN5+GBUq6mBD8pqMWlqs92Y0kDbVBbfwGBKWQKMVC6okXg2E3tIXfaTtcnB9QjRIttg3+A6XiS1864UAOZi8M0fU+EYHGaf8bfM/zxE77DG9R8MJkc9FOB+IZQVaTU21QSplSAwKsGBGpSDcQQRscEHGYW6dnU0pKmLuGZUpTAUtTQTaVLaixLs7aQCxYnYAAAAecXHeGGoiQ41IzGamqCrKAV1IjFYKgjlIMttifiObShFR9RDauVSoH3YBaozMYAAZREXkfhnALdtcvtoqf8dP8Alh1J3YktGMo7awJqXFaqKqJnqAUAKo17ACAJbIybRuTiPNUWqstSpmqBdY0trM2OoezkrwZI8DtjedrZKp7tZDb2XpdBGxFp3xqjnctTbWpqs6qdAqGkUDaSFYgAagGho6xi2+JzPs0vP9f5JKeQY5k0asMe9BqsGd9Sqq1apYuoYkIClx7UL4DFg7V5ApRyrOirUaoxMKBE02OgQosD+WEfZ3jdKgC9TvHqsTrZXXYydIY80lz3jPYswXYKBjXDeDd8x7uo+lQhBq/evzlgCpRlRiSjSW0EddU21SXBCXZpx05Uuf3IuOj/AFTK/wD2NX/Fgmpx7+0eValDLZfV3h72qgZnBkMVLKXYHZRpQG5doEPuLdjajpl1QmmKdJqN1Z30kghwVAU1LEkHSskQYEYYZfsLRYkFApiYNXMkgE2UkZgAtETGNZi05bn4Y9CnZkjK1qdXK5mlUNoPf5fUpkTTraWVWpNvqjlvsVViR2A/7RT8O5H/AJjLYI4s+Ry7lBR77SSGYZnMU1BG6KTUfWw942Vdi0yAZ2N4aquaq1HbTqRhUUKyKhpViGId+9cgUuYECNVpMBtjSusCKPzpLpfoScOyyLSylVVUVHBLOFAdtWVrO2polpYBjPUA9MWPjxmplJ8an/hHCGiIy+SB3FMk/DJ1QfqRh1xnMBquUiYDVQCRY/dG48R59ek48HSk5dh1W/8AI9aSrVj+RBwKvpq1Bck1a8AXJtR6eHnsMOm1nchR4LdvixsPQA+uEnA2+9qf72v+VLDqvmFpozuYVFZ2PgFEk/IY9nsi+wg391ehw63fa8wrJ5dZnSJHvG7f8Rk4NnFRyXbBtel6SrDU1YJU1NTNVgqB1KKDzEA6GaDNsWWjmw6Bh1w0NSOpmDGpwWSOq7qWMiOgM9BiqcW+1VqhQU/0ZgMeu0kCRqF+g6YuivgTPaqa6qekmROsm46gN7pj4YSUA5PO6XDM7mX5yQoYcxMwARcWOohD4AGcEo2cGYVUVlFxGiwCg7kSJhTt1mMHcSermKhJpNTRV/SDUALcwFyHkjSIAmRvhJluJZ5UiagRBIJnTBlQSzAmPATiTihDrP8AeoRWNqmqAQBMwDBEC3qI+OEHEuL16jB3B2gkXBmRJWdUiSbT18cOG4HmK5WG1k3YEMdImzEmxm3TAFTghIZRq1ezAmJIgQBvuf6icVGKyuPnWRtVOo4MEKwYggCIiNvE+uHtbtdnKZ7vMaaqwDororqQdiCRqIPQg4E4H2fbMJmVAUtSCMADMkaiUDAxdZE3EgXgYt3EMgtLITWo06yUQATzCowNQpqBF0bRpJ3kmNr4pup0jpUcFZXNZKsZKVMo/wCKmTUpT5oSHX904LSpWoZdVdRUy61BUFagV0uZ9ktH3bCxIZZkARBsu7T9mjlWVl1Gk7FVLRMibGPEXEieU+pV8I4x9nrOSSEemwZYlSYlQ9M8rjUAsMOpuu4eLvgWUR9x2hQKUmowEksQpUFBq5UKK8u0zJ9LjqCyFQpYhtJJAmDuCZAI5dUECLRvjuhk6THvqK925U/cEnr1pmSb2+6J1CbFxYY7Ky284G53tfxjqN74nPyJpGspmWYAGDF/r4bbQPQDBlRNUiBuTta/liDhWW1FR4/18MOWyel/Lp5/9MIyiE1OlAjw647GXPgcHDLcxxN9jxlgWo4zGHGYxnWC8QyQqqAwJ0kkQ2kiRDCSrAqQBIK9BthUnZykSR3JkH/aUtjsf+y7fxBw/wAB8QbR950Csp+N1PqGEfvnG2bbXDKmncmpSQ5YjvSkHvqVg0X/AOydP4YsC9jUJjujMTZ6UdOpylt/6vFT4dTK5ughuFqIB8CMepDOhAWZlUKNTFiAAoiSSen8x1xeUYp1RzfEn95lU4r2Rp0aD1NJVk0kBjSYfpFWCBl1sQTcNgnsvTC5hgoAAGXgCwHNX6dMddqe19GpQelT1O7wFJUovtqxvU0u3s+4jdMVejxysruabaSVUEKoJUKWIOp1LIedr92v7Qxq0JfETSpDf+qHwJRk7dr3fCPXuJcao5ZA1R1XV7IMlmPgqAFnPkoOPN+O9uHrTTohkVpBg/ev46mUkUx4qhLbamQThPlOF1802pdT6yENQtZiTGlq7MwY/qhqv7AwTwbLI7UJWVdWYq5LiFy9R0UhiQUVwDp9melzjujpJJt5r37v9DzZ6zbUVi/fuv1NcE4E9bSdkMBSoFwuy0V9loOzfokN/vHBJuufyaZXLGkCqPVR0AB5aVM3rVSxudKks1Rrs5QHcYMz/FKeUU6RrrFQ7M5hVW4D1X9xJBAVRJghRYkUvNls0x16mpuYaeV8wUv3YBMUcskksLhROomozBfO7V2p92PPp/PgvRHXo6Kjn3/Xvkc8NzP2lqbRCshKqRslaoq0reJoUqzEdJxYe0Z++ysfiq/+EcC9neGme8a8ktMEBmIALBfdQKFRAb6RJuxx32lcI+XZphTWY9TAosTbrtjl1ND4PYpQ60/9lI6m7VQNwX9K/wDva/5UcCdpO0CldKwyK0nqKtRCIprFzTR9JdxuQqDUSRhLU4wagqGiKjUnZnJIWnTGoLqV62uXWVHJrpA7Etjn2AKrk30hWUDbZRQQgayASFfStGmGJHeNqLLDVlLRjoxXRJ+PHHl+L/K2M4pTc2G8HyLyASTU1lmNv0xB8LRRV2cxbvaqx7JAvdCmEUKNlAA+GFfCOGikLgAxAAkhVmdIJubkksbsSSbnDINj0tDR+FCuvU5dSe5hK1MQV1LTsdoB2nxPjjQbGycUcbFTFWZoV+81I8GIABtA6hTIHhJxqhkSSIYOynWxkkWjSBbePywzpVkqCEdW8dLBvhY4legdMU20G3NGr6H0GOZ6ORkCZmklEM+7kAKoMXPQRe5whzPBmVPulLMFBnUsFtKK0hhA1BAJuOZrQxBZ56rTFU1WJhFMtpMSJkghegkb+8R0wC6U6zDvN4YQzfdqW2lOrAW1byTEWiMqukXTUVkrHDeG06lWtR5FqEh6dUQfvFfW6i1oZSQRus7RGLtk6CCmAqaVgELFhtFo9D6zircf45lsqaK0dNRkKkMhUtC8ul2C31LqG8ixvsWuU7X5SpB74Ifw1JS/x5WN4sT5YyaY2nJPkzi1Fa5KVASisGAge0vvWbU3U2Db3HTHkva3KMmaqahp1NYCx0gDmjzmZ2JLRbHrOXPeZkkKoQc10WTA9q4kHWQRsfakYrNXg1PMZjM5qq/MHKqoi1NV0XncyCf87bpumNPgr9Gj0Jv/AFfHVfPDXJ6mCfE9CfM9T1N9ySZs8umq0XgkAjqPHEOWorrBcahNx0jqMMSLT2U4MW01W9mbDzFpw54iqMRBBP6tyfgJOIeEVUamyKZSko32Ms0s07woW2wOryjluNUgOUyP1Rb52BxRQMsgocOYsZUoPFo+igz89OCv7NH4m+QwMnGzUtRps/S1x8dMgfEjHerN/wCzA+Kf8zDbIgLxmGUmGIuev8MSjilTxHyGBqm59TjWOc6xk3GlpqpqzzAsAirZQ2nUzPVRRLBgBJNjtgev2qyrqynvIYFTfLbER/8AVYEzSpUVQ6udIKyhpwV1awGWojCQxJDAjfrAxFl+D0XbSErfPLf8nDDLbWbAkrZcVUqmtULKQ3s5W5H/AOZ44dt2oypUq3eMGGlgTloIMSDGbB6C4MggGZE4ruZzGWRoalmNyJ/1b/k4My+Vy7iQlb0Jy3/KxR7+SX2PmBZvuSzGlVPMVH3ncSRMfeMubKuQs37ok2t4uOBcNps7BYqCKGguFdV1NVlkQjuwYRbhemM//wA9TZCyBgR7PedxoJHutophlBEjV0ME2wRwhO7blUcxpKEpsHhUNUszMmpVk1FAEkkzYAYHqaspZePfIfD0I6b2rOKvn8vBFg4dlwK1Nml2lQGcyRzCw8B5CMVDs7/8r/uqn/lKuLlkqRFWlcxqXq34h6YpPATq+zqrDV3NUeMH7JVFx5EgHHX2XuT/AAPO7R39P8T0DiXDkrHVOmFCagRLdShBDJUQTs6m7GNJmd8K4DTEs7Bhyqbglo9lSQoVaa9KagL1Mm+Mq8NWoqpDQg0Ak72IJPNudTSfP44wcPprTl6qopG7lAOs79bxjm2w3bqz4nSrqh/9upKY1KD4fT87YXcXpUa4X7wBlJZSHKsDGkwR4hoIg7jyOAMtw2hXY9zXpte4Qqx6G8X91dotgun2ZKj9IIiPZP6v636o+uHaUlTDgW/2VQUhmqKWBHNJqOvmKlVnZB5rpxFxbL0WpkUyC2tJM6ma4uTcnwv4YIr8OUauYk045tN9RWIA8Qp8+uENXPhY9oEssEo2+qBvbx+WNilFUkK8vJbBn6ZaA6+s2nw8zBB9CMSLVHiPnhdw3JaT7UxDG0XgpO/4VHyGN5rKDTqAX7ySQVBBHTcbxijlStkttvA1V8eT9oe0tbP1TSpajSkhKa7uFvrb8RIBIXYWABNzZuOZNVy1dgiahSeCEURCnaB9cVnsPT0VKtc7U0gACTzapN7ABadS56A22BhPUtYLacKyytK0c4VlEwGFrjwaN9ja+L72G7f1O8+z12NQsD3TMebWLhGb3lI2JvIi8iHr8ApNTZiNRqgO4PsVCASuumpCvvNo1QMI+B9jqQzWTzFIRT0tVCkEHVp1JAJJABb2SSQacyZOJRmWki08U1JQUNpF1UkEmSFJHuiZdVsN5jFaqZaozsJZQVIAWZJEQYBm5npsL74tppVKtTnlKSEECfbIMgnrEwY8gL3OCswrjmV4A3Dez89xiWxEpRso+V7NNUp6WpUqerT94QxqCWAbTMbcouBN+mO6vZ3L0czQp85kl2YsZ130mR7IkXHhF95fPnQWlCDEl0BDRzoS6RvJG3jJi+FmaY1CzNYaSzQTs5VVEjpBHqFB96yzbXUaMUh/9nSkU0gLJK+ZlSbk3Yyo3wizPZvvKZNJ0R5emQZ59LEAk9GiNgbET44aMXBTWRrqESSPZAZIUCbT1E7tf2RjeT4cO9qgkhZVj0Z9QvqffTaYEb9NsEVtdMZvBRMtw6pUYhRqIkNtaLH6g4F4rkmoNpO++H+U4kFrl0ESWMdDqYn6zhdxqk1SqWIidv8ApiuEICcOzbQVmz+15hSxA9CWn93FoyHCab0EJClmAYsQDveBOwFh8MV/7Bpps4toOrabQNU/uk4t+Qy2imqgzptP9dOmHu1QB2QyuhYBn+ug6YMjEWX2xNrGAChVNz6nGsbfc+p/PGsTOkzB/DFgO/gCB8p/lgDDWqmigB4xPxMn6CMHOAuslVzXDzUzCUwYLCPkDf5DDLg/AXSCSZEgjb0Eg/T674VZziho5paigMV1NBMDYj16/THXGO3L1QBSBpLA1G2otFwD7qg2B3O9tsdMr6HJSLxk8qxAWDb9abXG+84Y5PhzIgBO5uZPjHljy3g+dzr89CpUELUeWqGCKcFvalT7QEERLR0OPR+zvaMZjLLUfQrayhAJgsCDYXN1Km/niElLoUQyHCkETJ8/l1xEnClNR2JJGkFrKNTFrBiFDPGmbk7jBdfOIBJIs2k6b333MDHAzEIxRdRaowEzPKNM235lPzxsYyFYo7VdqxlECpBrNsDso21EfAgDrB8MeY5rPM7anJdiYkn5geGxgDEnFs61fM1KgBJdyAACYUHSg9I038x1OLdwzsbpWtTdTBZdD8sgASCJYQQSQZ3v44nwdEUJeJdlqtCkK5ZbabLOpdXWfJtInz6Rh32b/wBI5p0nTME1CqaqRb2mb/ZMd97gm8Bp2GHfG8g2YoGkeXVp1NEgQZlVDTMgEAn59fP+3vDe6qa0EIUSd5DxHUA//DBnxbzwQkwkk+S39ie07Zh2p1isy1UNETzcwPxMjyLeWO+OsBSWCIJosCDsS4kEetxg7I9h6FFdCKWZgCxqENZbhdgAC0TA6dbYj7WcOVVohUSO9pjYCOddo90+GOyN1k5JU3gbUgjMUSJsGPiIEesiB88B9oM5UNTu6Gn7scxIm7Xj2hsBPxw0OnL02YKNSyBAALMYCj4yo/ywA+T7peYy7BWY+LEuSfnjNRmRVCGtRzTKVYIQwKnlGxEH3/A4E7C8Paj3+XrAGb7W9nQwMGOamab+ett4OHmdzQpqamgsQIsOaCdh+eKrxniNaoy1cpRrpXp9QpKsn4KgFmEkkA+LRvIg02sFYyoutXJUwFEhQmnSJFgtgon3dMiPOdwMI/8ASFXAyTVAbq3LNiSysgib2J1eYU4zI9r6ndBsxRWlUuCC5AB8+Q6T5EziscQpZrOVO+zAXuKZc06YDBX0mARIM6o3YyYgCDiUYu8lnJNYJ8jm8xbRVqxyiNbCOUEyA0hrr6ariwm4cH4AZ7zME1G3UOSwXz5ib/lihZH7TUzSVcqyllUvSV2tXQGKoD+yW1CCp0wApG2PWcpmdaK+krqUMVYQyzurDoQbfDFttOyFZOc1l5VR7MkC0Aw3KY6eyW+WE/DqDGs4lWDMlSdiFV5jTB3OwkaQoF4ufxXMQUmykP8AQCfQ92ap/dwt4ZW6hWeo34W0JEB2JfwD1COUHcCMQ1K3Kx1wOOL5TWEgwQ6XETBYbSCJkKfhgbtBVFKjynSzTTWxN2BMn0ImT6e9ghkqEQCgggjlY3Bm7F7j4YArVvtLikwNN6cGoJmxII0H3lbT7UWFiAbY2E4yeAaaFtLs8ummwuAEETPQCSev5euC8nklqUgGFwSPkcOctQ0oFAgCR8AbfTAr0AoYjqZ+OKUKKczlFWnXT9U/Wnglc4oCjqVVgALmfAfKT0nHGfp6u9OwFOTPo+3jYenriTJKBSTxKJJ/dGNALy6FhzWH4QfzYfw+eCBlk/Cv/CP5YiyrYmnDIwo1Tc+pxrG6m59TjWJHSZgnidfVlkHvM6KN7EHcmDbb5gdcCM/QXPh/HyHnhzwrLCpRek0BiAdXmDKn0VoPngXIPKo864krmtpN3OlQB1LEgfMnFk7L9k6L1GSpDHLM9Kqt+ZtlPhp0Xt+LebBKmbFPi1HvRpFNpYbwyBtI8/vBHnbDLLdonyzVagCl6r94yxIZmgQNNwB0ET64vO2sHNFpPJbMxwzu6RSCzNrUMpVCEclmUQCTYRcGT64F4bk2yOQ1hW1qpcyAF1PAW0nUFGgdJ0+eH3B88mZHeUm1IrCfHUIOmPd6G9/LrgvPZRa1I03BKNAN494HcbXAxzqTiUdM8+y3+kash01ESoWmG0wSd5JHKes2nBfF+11cU8oi1BTatTFVnFhz1H3Fwqi3jbDet2BymkgSrnZ9ZZl9ATpjyjEZ7HZapSpGtqdkpCkrAlbI1QTCnqxLQT0A8ZdN0FxsSdkuFVKec5odCtWHHsMDAsOo5hY+u0E2ZKDnNkuHKhFcOSwUMXju1A5SO7LKQZJIDbkHGcMyYoOBBC6VprpA0AD2fekWAFwbkmb2J/tun3r02Okpa5Enl1TH4SDYzcyI8Z2yuGd5/PDu6mh+ZVLwt2IAJhbQSYiel+owr4nk1rLlqVU2Zlqw5DNAVTok3Y94wE7lVMzee6fanKNVElgwBgujCBAJ3uBy9RvMb4JrZHvs3l3W6qpqHzAI0xPmw+E+ONhylRk+GyzZdDdjuxn0HQYT9qVkUPA1qUf94l8Nq1UyFUgeOoH5bjfCftG7HuJK/pqUQI96mfEzv9MdhyUWDM5FWZWPumQOkwYJ8dzhNxStqLGCIgfIuPrGGuXzDsRJU2JssX9dWFOdMyfE/TU+ElwML6KUnX7x0afd1iB5QDc+M9Z6YDzNIUmikyFWBJUkLHgQyWkmfdmBc3xnG/0R33/gcI+GUfv1YxZSRYe0rSv0LH90eGJR0282Pvjw0XCjn9dIDkSmREll1MPEKAFWd5vvtOFILVSCyCnRUnSsGWRRy6lPsppuR5bQNWDqTVah5Z+HKB8RGA6nZRqZq1jUJlWlJJF9/wDKP4yzg7yzNyppYB34rSpVAUpiorOKkCx7zbvKc7EiFOwabm5m05TOpUuGkj3diPMjr67eGAX7KUC2tB3bETy+z8F2G52jc+JwpzFM0na90NmFraQZ8t4IuDHXCuVBCOOR3xfMoDTVy12J5VZjAUi4UEgEkCTbcYCqOWrioinkQ8u2oFjqOnxkqb3PwhszBY1F1HmCUwwG0kMx/If0ccvVPKymCIIO9iYMjqL3FvGxAxyazt0NEkz/AB8KvJpDzcVCFgdeok7CJ64F4VmWqZzvCsA0StibwyEm4BiTb+M4lfjdcEr3KkqFMio0GZjl0SPZNp+ON9nMwWdzUHO4DqYjl6qB5EqfPUPAQmjBqQ0ngeM0YgYTidziAnHeTFfG20pWPjSA+rD/ANWJAIUDwAHyGIO0BkBfxlE/vgn6TiZ6g8em2DoYS5Z4wVqwn+1XtbE4qn8RwAVksCSRcG84jrvCyN7AepIA+pwDkcrVolg7K9MszCAQUJMkQZ1LN/EEm0bH1BKmPCR+Y+sYQ6QhKYG3/U+Z8cG8Jq6aq+fL8/8ArGAw03HW+J8ks1F6AHUSdgBck/AHCjFb7UoBxZ4t90jT4Fgon5D6nEVTIlmGkzJHIRIJ8p6nw6467VZSscxmcxUpstJ6arTaxEDSAGidDGCdLQbxgWlXqLCOJfSGEEA28DtqBj8746VwcM+8W3/RvU7ujUoliG7xqnQcphAd5JlCfQjFqZR1M48/4Hm9Gcp1a5A1yhAiASDc7SJCknYXOPSvs58MQ1G0x45B1UWscd0VhdtmcfNi35OMazLaYDG/4Qb7db2HrAwDQz+r7QkaWQCouxnVTN1sLg04jxXrOMVtMZkhfvJAcKoYr7IIYgwQSbEWIgXsbjYAtRdywdQ+mAro+lypEidQg31C87bmScDcS43TpqtOQbCEgEEFCACDuJIeb7b9cRntdlFXQ6PqKjUQqEzuTq1TMkm/jhUmy6pGHhgaGq0HIVuXvGp6ZjchYJXexIBiTaMWjhmZFLU1VWLsYkQbC+lVBkXkxcnxMWWcOzWVrIRTOvVMqdRe40mOpEdQSBe4xPS4fmCxJqKBJK6l1MARFwCF8DubztMBoqV4Rk2nyw7MZyTZGJMkkwov+0Z8tvDCni6u3dQjctWmxiDADLJ5b7Dw6YhzTVlrpQoOHfRLGoAFA3mBeTYkydwALnEea4tWoaftCqUdZV6BB1dbapGxHhvInFPtLJVAe0eMItQAzABYkgLCWBaN9Im8gbHeMdcVPOfCFI+Jb+P54qjU6lbu2y7SHLBRrlZPNq5/2TII3A5QTixcf+7Sx9kUlEm5uV+cYFdZMmkhdxHLl10rEyDe49MZwbhUB+8gx3cRY+3BHxDRjthzRqMwT/VsGZIkG0tLL1Huy3lF1GNixBvTpgCAAB5Y26ggg7GxxC9Rhd2RB8/7xKj6YQZzjBZ3UVTpHLuqza5DqAY6WPQ+gaUlFWxoQ3OkPeHk92in2kHdn1WBJ9QA3owxV8pmhmcyRpMFi02g01NjY2kBBf8AFgfN506KndtVDmVszHV0G5IKx1sY2i2G/ZnJLTp94FANUKQAZhIkDwBJkkDy6jEb3FZQ2cmZp/vm/wB4B/8AqwLk2DIo6S6H5n+Q+eCM0fvXnoUf5AT9GGAci3LVHVXLD4H/APg/PHLPlio21UrWpsT7StRfw1BgVb5lh+/jWfqmnodd6VUEeasLj0KsR8PLGuM0ZB8CVYevsE/JkP7uB62YNWiZ9ogo37a7H4gufhgXRgWijmVqKGUyp2/iD5jYjocaqVun5b4pXDuN9y7FIYMveOswNQAE6oIVrj10nyixnPUqrtR1AkoHIB3VtiCPKD6EY7IuxGDcTzGqtTExpFRpBkjZY8AZI8cTUcoBvc9T4nxOFHBOHqklRKa2RP2RzEwLXa3qhw5DYZmGVExmjG6uI5xiAQ1Nz6nEJUj2bjw/l0+B+nWapufU41iZ0kQzhAY6G0oCS2l4AAm8IfpOCuE5inU5mqACRCnlnqCzH2hIB0g+Ei0YXdoOJCjl2p71K1oHuoNyT4naPPywj4fnGUCPSOh9cV043knqS6HpzKCCDcMCCPEHcHyIwirdlKBnvK7Jpl0OqmpB2iSOaxOKTlOO5inXcUKhCwDoI1IJEyFNl26RgmjVraoepLnfWqkMesEKCR8ZxVnO6LhxPL6aahcvlaqCSRGioQfwsZDG3UzhrwfipfLU9DOEiAGjWADGlmG8RFjtG+KnQ7Vd1S0UaQWQAwgFtSm5Z50qZnfoemwNocfIWF7vUTMjz/VBgn0+WMaT5GLGzhRJIA8TYf54ULxqmc0i02Gp1akDMAuDrpjx9tYPkxwOvZ3MZgyz6Fa2p2CkfsLpJE7bAR88OeF9hsrSvUqGq/iWCgegBkekx5YxtIKIePcJptSp9wApqKxUCBqk09INiZBI8CPECcU7jnDGXUGWHXcbyP4iLjbfpj0wU1LoV02OnlIPMC1RzbbU3dt8sRZ/g1OuW1rzCACpIMRMEjcSTiKntdHQobo2KOwfBhRoI1WzVwz8xtFu7Q3vKy5HX93Fiq5pUDMilwFWRSQkM8+4o36SZgWk2MTZWO7SIjSkekCMTY6DnKymXr5lu/CHK1EgIWM6xzSGWJWJi4IOraIOI8z2ezWYcGvVSFkDTeAdyqhQJMC58Phh/T4rSLsmtQynSQTBmAbT7Qv062xvNcUpUxL1EA82E/njDSr9ocmmXejoLAadEA9VAAf9rSsFtzAw3+0mqg1gyNHtC9ibxGEdfilLNVwWJ0L7JmL2vfpHX9Zj4TYCtyehFOPniT5F6i7i6nu2hmU2utj6YSZKvVW/e1b2EsD6wfdMWnwY7WIsHFyAhkxcfxwkcAEAGbEm20mP/ScPHumMw3Mm58Tc/M3xpagWdSa1JnYEgwAbdQYG19/HHCmGInfmH0BH5H97EedzC01NQkADeTE+Q/W8Pl6K1eGZCbg7RPX4kIIp0zqa1xpn4n+vI4ccG4sopU6BMVVTVEyGg8zKYBjUeoHxg4R1cs1VCFYoGAhovfwUxFupvOGXZvggpK1Vm7yrV949EnlWfSCY6wOl0iorgvPUnOr4Dc17ZH4lIHxU/wDswsyOY7uqdZADTBPWQGX1JGowPHDPiD6StQgkLdtImACLxuYUvtgWpwmoTSq1IUIUlVIuCQOY3mAzezG56YhOPzMFkhzucQUOZoKMFvvGrQLdOUg36gYWsSNWnqA29tSxadhIAH/Fi71OHUyI0gelsKMjw2kC7GmhYVKgDaROyqbx10D5YIRsaSoS8C7M0we8YrVBQFVKWGrmESbwLXHXpgPM8Edc6akk65KxYGwUJ5AAgYsme2rBWFP7tYbwPNfxsfDA/Dy7y7qWYDSIGlZi5BJtuZiblh0GOqOCTN5TNK/Im1Gp3c+JFOSfnPywS9r9BiFaATSiqtNdWyDrHUkecSRgPLZgtXdBT5UMF2YklugAIt474AGHfzsCfy+e3yxqfNfmf5YXjN082jojkQYMEg+RseZThA/Yt5PIp85388akAzqbn1OBq+aRQGqexMwN3I91fLxO23TcTNZt9R2FzvzfIQFHxDYW121TqMt1JvPx8PLpiaiXcgHjXEWr1DUfc2AGyqNlUdAP5nrjeWkjYnfAlcbYJoUh4YvAjIl4W/8ArFRD7yqfWJBHphzoDLpa/Q/z9Yg4rlDKMcwNFmCsR5lb6fjti0cMy1TMDVRQta+wUHwLEgTfbeIwSaRJpt4I+GsKdQ64OxViAbjpJ3Yj/D54u+U4hTqKrBSTF4RjfqJAOKjmuDVg0GkxKwSANQ8QeUnqN/XDjscXKl1B0GRcHcG9uhGJNJuxo2h09ZInSwH+7f8Algds1R6k/wDC38sG5tnKMI3H4W/nhIeGm4KteBdT7xA/jhlGI1seZR1prSaIVwzMfwg8yv8AANB/VJ/CMMaR5qnkwH91cDcSUAbWCVBHrpUD64mpr3baYsx5T8ICH4DlPgNO4Grn5OzunNNiikiCo1GDaIJmCAbeUW8YsK3V7eqwKn/V26hwxqD4aAqn4tiwU6oPKSB948z4K2r6nQPQnG+K5OhVQtV0kAE6iA1h8DOL6bdZIaiimVB+0GWUAKKLA+0W7yoT1kqFGolgDJO97nANbiHfwtKmwps/3lUqqzqM6VA2BaB6Wi+NVuChSaq0tSyrCmVBXaNieX2jJ8V84w6zThqJKnpqXyjmHpcDGQmpcGSSSD8pwdETSBM7sY1R4TG2Dwf4fTbFa/tiuLaqfyxtON1j71IxvY/zwbSQ34wOS/4h+RwLkOGirXZnJKimkKCRzF6lyQQTYbbYV1uLl2h2BFjAtB8Ynww64DWQPUhwQUo7kWM1ZH5YJuojRVsG47wRVKtSLhjKqAxI1NAFm1Dci/TEPDuxppV1atW77Ujp7MbFGBuSBdZiB0w+rENmKa/gVqnxPKPzY/DE2YqqHpyR7RG/ijfyxNN7R2kpCnPZI077r4/zxJwyoHERDUQtP1BUTf8AaB+Xng3itVTTK6hLlUFx7zAfljlRJDCFPtOoM3KwPKNzg0w1DlhNjggS+Wtuaf8Ae0/+4YBr5xRBDCC2m0G8x4wOvjtg3hlYDUk3UyPRiTP/ABax8Bg1Fiwg8hweRI2Nx6HCdTpSqSDC1KhIVZY3mw674OyNUAFJEozKB1jdf7rKPhir8WzhbMTSqE025QiH9JUMKb/gACyfXpuukrZs3SJ1rfaWTSGUETzEFoDWaxIA20gWkg9MN1XSIFgBAwPRpJTqKNQJ0uGP600yB5WIgfxwYWBuCI9cXZJANc363ZPT2gMCcWyx7qoKUBmB+JO/x02+WDs0QVkMDBQ2/aXCz7PVGaZ1KmiyqDzX1KIkC9+nT6YEBXuynBGWr3uswJEREz0N/j8sXWcQpQ/CLEyT54m7vzHzwxhTc7wesutihCgkkyu3zwirrbHoXFj91U/ZOEWW7NJVpqxqEFhMADxxlFCj5j2sEUjUiwp/HV/PDrtJ2ZSjS7wVGYggRAG5wqyon5YpESR1wZWOYUnSImSoJ3EbE+MYvvZXOBGNGZDS4tFyx1dT73+IeGKTwim3fGLbeXXzw8yilaqGRYj3lm9S/XfQScT1I2ZGVMvpMVR4Mh+akR9Hb5YCrGlSYh6miSWA7wqLmTAmPan5jE/GqvdotQH2GBI8QQV0epYqB5xgXjmWFQUiLyxAjwKMfzVcRgqlkvLKJ6PdvdKjNH4ahP8AHHFJ6bVURampg2ojvJgICZIn8ejGZDLBEACxv/U9cLK+TqjMo1A6S+sOYE6QysSJBEEAA9ZZfE4tJYZKHKLHxWsqU9TkKoanJOwHeL/lgWp2kyrSjVReAQVcb7X0+mIc5xsLTZa1ItCnWAwgwJMTHhI+F8UOvUVmJJIBdSBqGqAVtIgaoXpjnirOyy4ZbMUjVzBqKtVQq6C0NqJcjlJBhmcothGoT0gcVXoJmajv3QorSL7Iac6lGoSWVSGcqdPWltgfKcbywUrUpEiAANCmPEDmtjeX7WJr0mgoUQwdot05yqkKemra4kjr0Qn0Zzz06yiDjCAZumEppoNFGMGgglnaajipRdDCAGTczaJgi1coGap3YAU0m7rWaFOStanDgCnSSmxp6jeTEibRh5nKNFlHdUxTJmQFGmSDDiOWQQLjfVtbEGb5e7Pd6ldKekAL7cE3FgJA3FuXDcMkCUqYIOrRU+7BQqyUwX71C4p1HF1C21RLAPFiMNeC5SnpqQF1kxEhgLSAG1PO5JMm5O1hhcuROgaosBM3FhvgzIcDUgO0qSDAFoBg3tY2FumEnJRWTYxcuDnKUcrUywtQ1U6XOxp0SUbQ7Et3lQwe80+0bknoZXOy+TpihS1orNUpqSTTQldKqQtRkWxK+zq5iGgyblFx7hApVr8wYFlLBZW9xYdLEf8ASTZsnwakmUE001aCxJUTLyx6dC0fDA9VUmaoO6E3CFdqXeNSc1Jy4WoXbUVCVJYLNgCwBA31gnYYdcCy9GpRQnunqCnSZppqzE6HMmDMswIM3sw6qQTwrhNIUUJpJLDWZUTzHV4dAQPhjXGuHUzQclEldLTpHuspPTqARjd1GcsQ8Hp6hlJUlCD3p7rLsn6Rwe8d/vFhdMxsIjHeTQdwBUX73RSILUEqMWdoYhmrDWICiDp0hQYOOMxlEgtoUsvMCVEytx9QMW3uVcBgoJAOkxcSOnhbGRnZso0IeCcMpdyBURS4BQlwoJYVm8mEgJNixPLywowpWsooqVJVl3LNS7wt9oI0MCveqwoxL6gkAiLzhhncrRCOjBarsSCyqohZkK9QyBa3U+WJcvw5qjrrAQQYgAQN4RTt+03hYRszeMidcCam3eJV7zQysykaShq2rqKisB96zGiG0spKGnvc4LXLsKtN0CFgaik0u6CwajdyJVStqZbpqju5jfE3aBjl3+65AUuRvYjcnexYyd4jywszXE60QWsrAzYqWEkgMGBaeUCzXa4EgCe++EUa8Q7h3DmOYK1fvAy1WJdEBUu9NCwHeOphNRJMWDQBAON56gj1aSqiUw1F2ZQacBgqqKNQsWQOpCJqgNNVT44T5isWZz7ZtClQVBJYmOYnaSOWbLPtGZmqTpRlUBm0hjT0xYXIAnQCTNx6rNqbhBvx2ioenCaUIrq/IQGqBJDslNVepTNTQwIOwaAMdO6h/utA/RyaS1FXSaC2Oo6SS5UjTcDe84r2Xzt+WKa6lSwUPBKyWXSsgKW5o3K2EMcaytdxbUQJ2BIElA2ylifvGuQTsbwMDkYPeB1pBMabUhEg3FFAxlSRJYEnre8GRhn3uEXAK7MnMZsDPn/lB/ejphrjUAp4FWdqtQVHLrex29r+WHBUCwAA8BthLwD9LU9D/iw7IwseCjK72zP+rH9pfzwl7JViMwnK0w3VfwnwOLbnuErWK6jYTbxmPPyxJl+BUaTa0SGHXUx3t1OKIRjTg9QtVgiRB3w9bhtFhLU0LeJQE+V4wl4EPvT6HDeu5B3OMYC/OUi9AgXOmR+0tx9QMLOHg65MwqmBB94i/wAl+uHlAxI8D+d8DMTqNzYxiSj81lG8HBqY3kacu7/soPQDUfq390YTLlOYvredTe8SNz0w74IJpkncvV2/3jD8gMbqJtUZCrsW8XohqoXo2mfQXPzAA+OIP7KWsxpxYs21ojSQR8YwTUec3UHQKoHxufyX5YZ8GUd8vrV/NMGmtsQm7YPk/wDR7R3dqreWpQP7qg/XAXGeFUqNUCmgXkIMdRI3nc73N74vgGKn2rQd4h68w/wnGTXymxk3LJXctkXDgUSBq1cp9mQJsNuhtb1AxPnM1y0kKMrUyoaRNgrLJ6xJF4jzxNkj97T/AG/zBH5E4n43SD16CnaT6+y2x3HT5YzTlfIuoqeAGmQwi0E6THgWg/TDqrmAreybgXA8zb4E/wB4YgPBKfmfWJ+YAOIc1WZdOl2vO+ltvVZ+uN1NJy4GhNQWRX2kpBzSVRElUA8AwYRb4YsnG3ihUi0jSPjYfniv5iizujlhKMrjltI2m+2C81m6jqFYrAZWsp3UgjdjaQMJ8KVIHqxyyzaQIA6T8hgHjBAoVNRABRhe14NvPFfzXHaoZV1G9pGkRPos/XBmY4ORTao1Qk6GYQIMhSRLMWPyIxZquSKd8C+rX+R6m3yG5+WC6FOrWRQzHRpWJkAiBB0AyZ/WOK6M06BWDCX8VB8evtHbxxcMjamg/UX/AAjCL5eCk0+pNk+HIkECWGxO49BsvwGCKrgOhMASRJ/Zb+WN0RJwu7QEK+XgAlqmi/QFXJjz5RgkrRkeSWs4+1oN5Vp6wIJn5hR8cQ9qcyoolTIkj3WNupsOmI8mgGbsAJpNsP1lwbxXhwqgSY6bf144Raaqx3LIuqIIJgT6eZxHoDLBAPrh3/Z6eHluf54jqZRFKwLEnz6eeLOLJgGVy02UC3oMdVOEk7oD8sM6SgbAD0xznqxFJ2FiFJB+GGowGyNGKbgDx6eWBvs7fhPyOJ+CVCaWomSzNJMeOGGo41ID/9k="/>
          <p:cNvSpPr>
            <a:spLocks noChangeAspect="1" noChangeArrowheads="1"/>
          </p:cNvSpPr>
          <p:nvPr/>
        </p:nvSpPr>
        <p:spPr bwMode="auto">
          <a:xfrm>
            <a:off x="1587501" y="-752476"/>
            <a:ext cx="2171700" cy="154305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ctr" defTabSz="914377" fontAlgn="ctr">
              <a:spcBef>
                <a:spcPct val="0"/>
              </a:spcBef>
              <a:spcAft>
                <a:spcPct val="0"/>
              </a:spcAft>
            </a:pPr>
            <a:endParaRPr lang="ja-JP" altLang="en-US">
              <a:solidFill>
                <a:srgbClr val="000000"/>
              </a:solidFill>
              <a:latin typeface="ＭＳ Ｐゴシック" charset="-128"/>
              <a:ea typeface="ＭＳ Ｐゴシック" charset="-128"/>
              <a:cs typeface="Arial"/>
            </a:endParaRPr>
          </a:p>
        </p:txBody>
      </p:sp>
      <p:sp>
        <p:nvSpPr>
          <p:cNvPr id="27" name="AutoShape 17" descr="data:image/jpeg;base64,/9j/4AAQSkZJRgABAQAAAQABAAD/2wCEAAkGBhQSERUUEhQWFRUWGBcWGRgYGBodGRwaHBseHBwXGhgeGyYgGBokGRoWHy8gJCcpLCwsGB4xNzAqNSYrLCkBCQoKDgwOGg8PGi8kHyQpLCkvLCwsLCwsKSwsLCwsLCwsLCwsLCwpLCwsLCwsLCwsLCwsLCwsLCwsLC0sLCkpKf/AABEIAL0BCgMBIgACEQEDEQH/xAAcAAACAgMBAQAAAAAAAAAAAAAEBQMGAAECBwj/xABNEAACAQIEAwUFBAcEBwYHAQABAhEDIQAEEjEFIkEGE1FhcTJCgZGhFCNSsTNicoLB0fAVorLxByRTc5LT4TSTs7TC0kNEVHSEo+IW/8QAGQEAAwEBAQAAAAAAAAAAAAAAAAIDAQQF/8QAMREAAgIBAwEGAwgDAQAAAAAAAAECESEDEjFBBDJRYbHwEyLRI1JxgZHB4fFiobIU/9oADAMBAAIRAxEAPwD2xaogY673C0VTiidtu1sk0abq1IApWgxqZm092tQA6SomSARqYAyAy4BZSUVbPTe98j8jjO88j8jj52bMUvBvRWpkn91cmSfgMFZagraGCMEbUJeDLKVkD7inpIm4Mm4sMBGWvtVtev0Pf+88j8jgIcdomqaS1abVRvTDqXHqgOr6Y8FWtSAGoEmASRVpqDImQpypKg7wSSPE47TO0yICVdKy1nC7HdGGSHMCd0k9RgNeq/D1+h7+M4Mb+1DHnXB+2NSrXFF6alqjxNHWdBN5qIxaVEyXBWBfScXCjLophtp2M3+GArGakrQ2GZGNDNDC5JUdfj8vDxwLQ4rSeqy06qO6SGRXVmWLGVBmxsTETgGHZzQxn2sYAFWfOcRiN+m0gyJ8J2nAAzGaBxn2sYXo8bTiJqc9SMADOrm4UnyJ+mFPGuPZbK6PtLEFwxB0s20T7IMe1MeAPhia+nTfYj54F4rk6GYVRmKTMVmCFYxMTDL0MCx8MADlctTIkAYVcG47ls0zrQLakAJsVInaJ32wYnE0AAAqQIH6N+n7uFvCsll8sWahTqAsIjS/jMS1hfAA0o5rvLH3dQaOpViPlYmPPAdTjGWVC7AqA/dkFTq1ASRA3gbkeBG9sRZbVT1MwkNqLaZkSZt6Sdr4gNPLBNOhwjEMRoqaWI6kRBO0zvAO4BwANlzOXJgEFoDaRdoI1Dl32vGOaHEEsaeoDWKTKwIgkSLHbdfgcC/aaOrvYfVp0zoqWHgLW6beA8Bgb7SsIlJWChwxJBF5nrckkySfzOABjm+I0aao1ckd4QBZiATeLAxjv7VlyzosO6e0imX6e7P6y/PA9UU2VVq0y2gjSdBbbbYEjYSDjKhoMWJR5cBW+7qXA6bbRaNj8TgAly2fy7mmFIBqLrSZUkbWvc+nS+J0zBLGnPstBPUjSGF/HmA+B8cBUmoJdabiJgd28C+qwIgc0nynAdPOsKhqFTzEmPKAvzsMAE1PtLk2DxJ7skNysDIsd9zPTe/rjY7R5QtSUSe+EoY38jeQTYARckAYDHCMppaErfeRqtWvBkX8jMep8cT0aNBVTlqxSDBZSqYDGTFrGQIO42mMZk3ATk+O0ais9HV92RqBVgCCY62n6i074Pq1VgvU21aR4Dm0C3qRfzwly2RpIjJQV1WpGqdWkAeAb5Wt8sMTmBpZXDEGbqGm5n3bgg9RjTCU5mgFDGyksJIaAVmdR2X2Tcxtjl83lw6IfaeIs0X9kExCkwYBj2T4YHY0CioUqaVMgaKkTvcRDXveb33xI9ekXVytQsoheSpA9BEA+eAA2nmNLshvADAnwMiJ63H1xJ9rGFgqFnZyCJAUA7wJMnzknHdvDAAgqZh1IdSZQ6ovcDcR9fhHXFQ4/wBnkp5fvKQspVQjsHBV4RRTLU4Qgk3YFouHBmbecJ+0S6cq69O8y5H/AHolfh08j5Y5oNp0U14rY5VlIov2dba6xB3Kl64PoSlC/wADGDaFZFREVjUIerUOlahIDJTUAu6hnPIQJFgAJiI3S4gKepTXFLmY6e7V9zOrUWG+8dJxv7WKjrFUVoDe4qaZ0+DHVP0jHQeVJrY35e+v7Cyhl1CKO/CnSsqBWQAwJGlaDCZmSGMmT1xlTIq1y7OoIYv3lYCmV2bT3SkkXPKrHDDK8UVUVftQSFUae5RtMD2dWvmjaesY2tYVGZtYqj7pS2kKPbPIVBItMz11eWAab6+/+hr2vy60+60qnJlFIKKFTWrVJqIAeUMYbeYInEfFuG0l0Bc39pDOylDVSoNIUkVNKu0XEcw6jY4K7cOe/dQedKVSYsQXq1KiCZ9rQUbp7S4Gz2ZybMn2TvJ1sWk1o7uDpB7yowLatNwB1wBqS7/18junwV0y6Z2nUq94FR6jBjK025V0NdtNMBQysSpUkwAsGSpkvtNBczTQmsKjhxSBippKzmaIW6VAzjV3e5FQi64H4xmWXK5OGaFylSoAGZRqDb8pF4AE74c8H7UHLBKOfy9UPoCa2YVCwUlpGoLrA1EcjVDAE3xpTDbT8F/ZnE+0dankkpVS616qsHJBV1pa2QVCsStWqoVQIBnWwAIjE/ZLsjVpv3mhqLMpGkAIiqwgd5A+9qRzBQYQ6ZJIskr0zmuJGpk2dCWQozQFTSopmsVZOVTyoiMCZ2jUQuuxWs1kbvG1mizsdRh3ZqdMlxPMJqs8fiVb2xl2Ca3r9F9T2YY3jgOBYnA3EuK06ABqE8x0qFVmYmCYCopY2BNhYDA2llnWGYzAGS4ulYShJ33BUggwQVYBlIPQgG48cEGtjVkVyonxmImzCgSxAHmQMR/bJ9lWbziB8zE/CcBtnVSvaQVgbkn54RcR4gsaHBYi2pZkX3+fqMMsxkGqb6UneNRPzlYwLU4IOVWZiL3Gged5BJ/qcc+pGTMYmyueCkhTUaNzsJAtPgJi3ngbM9o9TSvusTq8gY9DHl5YJ4xwuhSjVTqMT0FQKT5HSIN/HzwuqcGoiGWlmBO2ipSMmZ2ZYn+eJ+ViZGOfqNmVJpueS9pgjaQfrH59a1/aFZablGhgDAbURMibAGYWdvDFgyucy7KaSVmTdSHpiRJBhgCD5XvfrjvLcHoDUCaTzK6SWp3g/iBvp8+mGywKTW7QB00mpL6BqKmoFLxcghrJqBtEx4TgsdoytBBTLa+7AZirtT1AgGPAdL412q7J1WfvKNB2TSBNMo8kH2iKY5uWRtJtc9U+a7S11TudJpArDJpK3K6S2mAbiCQIBN98V2prg1WH1+0tWoCFqhllBGmp7FwwPWfZA3xzmOJKRJqVB3m3M8kKRG95HNfwPXfCuhmApZqZ1Pp2MxI6bAxE+nxxJUqO7UwRppwfbZQGizBWflZgdr3IjxxleBlhVDijlULurHSWlDVG5MQOoIKiPI46VQgZ2qOUgG7sANUG3MDe1rkEnob8cJ4eEpqHbvAWlQu4b2jqItG58hM4yq4qU+cahIkFSTflAjZDsLW5hcYzcFk1Li8U4NXkhGQy2vQJ1KYIAaVN5+GBUq6mBD8pqMWlqs92Y0kDbVBbfwGBKWQKMVC6okXg2E3tIXfaTtcnB9QjRIttg3+A6XiS1864UAOZi8M0fU+EYHGaf8bfM/zxE77DG9R8MJkc9FOB+IZQVaTU21QSplSAwKsGBGpSDcQQRscEHGYW6dnU0pKmLuGZUpTAUtTQTaVLaixLs7aQCxYnYAAAAecXHeGGoiQ41IzGamqCrKAV1IjFYKgjlIMttifiObShFR9RDauVSoH3YBaozMYAAZREXkfhnALdtcvtoqf8dP8Alh1J3YktGMo7awJqXFaqKqJnqAUAKo17ACAJbIybRuTiPNUWqstSpmqBdY0trM2OoezkrwZI8DtjedrZKp7tZDb2XpdBGxFp3xqjnctTbWpqs6qdAqGkUDaSFYgAagGho6xi2+JzPs0vP9f5JKeQY5k0asMe9BqsGd9Sqq1apYuoYkIClx7UL4DFg7V5ApRyrOirUaoxMKBE02OgQosD+WEfZ3jdKgC9TvHqsTrZXXYydIY80lz3jPYswXYKBjXDeDd8x7uo+lQhBq/evzlgCpRlRiSjSW0EddU21SXBCXZpx05Uuf3IuOj/AFTK/wD2NX/Fgmpx7+0eValDLZfV3h72qgZnBkMVLKXYHZRpQG5doEPuLdjajpl1QmmKdJqN1Z30kghwVAU1LEkHSskQYEYYZfsLRYkFApiYNXMkgE2UkZgAtETGNZi05bn4Y9CnZkjK1qdXK5mlUNoPf5fUpkTTraWVWpNvqjlvsVViR2A/7RT8O5H/AJjLYI4s+Ry7lBR77SSGYZnMU1BG6KTUfWw942Vdi0yAZ2N4aquaq1HbTqRhUUKyKhpViGId+9cgUuYECNVpMBtjSusCKPzpLpfoScOyyLSylVVUVHBLOFAdtWVrO2polpYBjPUA9MWPjxmplJ8an/hHCGiIy+SB3FMk/DJ1QfqRh1xnMBquUiYDVQCRY/dG48R59ek48HSk5dh1W/8AI9aSrVj+RBwKvpq1Bck1a8AXJtR6eHnsMOm1nchR4LdvixsPQA+uEnA2+9qf72v+VLDqvmFpozuYVFZ2PgFEk/IY9nsi+wg391ehw63fa8wrJ5dZnSJHvG7f8Rk4NnFRyXbBtel6SrDU1YJU1NTNVgqB1KKDzEA6GaDNsWWjmw6Bh1w0NSOpmDGpwWSOq7qWMiOgM9BiqcW+1VqhQU/0ZgMeu0kCRqF+g6YuivgTPaqa6qekmROsm46gN7pj4YSUA5PO6XDM7mX5yQoYcxMwARcWOohD4AGcEo2cGYVUVlFxGiwCg7kSJhTt1mMHcSermKhJpNTRV/SDUALcwFyHkjSIAmRvhJluJZ5UiagRBIJnTBlQSzAmPATiTihDrP8AeoRWNqmqAQBMwDBEC3qI+OEHEuL16jB3B2gkXBmRJWdUiSbT18cOG4HmK5WG1k3YEMdImzEmxm3TAFTghIZRq1ezAmJIgQBvuf6icVGKyuPnWRtVOo4MEKwYggCIiNvE+uHtbtdnKZ7vMaaqwDororqQdiCRqIPQg4E4H2fbMJmVAUtSCMADMkaiUDAxdZE3EgXgYt3EMgtLITWo06yUQATzCowNQpqBF0bRpJ3kmNr4pup0jpUcFZXNZKsZKVMo/wCKmTUpT5oSHX904LSpWoZdVdRUy61BUFagV0uZ9ktH3bCxIZZkARBsu7T9mjlWVl1Gk7FVLRMibGPEXEieU+pV8I4x9nrOSSEemwZYlSYlQ9M8rjUAsMOpuu4eLvgWUR9x2hQKUmowEksQpUFBq5UKK8u0zJ9LjqCyFQpYhtJJAmDuCZAI5dUECLRvjuhk6THvqK925U/cEnr1pmSb2+6J1CbFxYY7Ky284G53tfxjqN74nPyJpGspmWYAGDF/r4bbQPQDBlRNUiBuTta/liDhWW1FR4/18MOWyel/Lp5/9MIyiE1OlAjw647GXPgcHDLcxxN9jxlgWo4zGHGYxnWC8QyQqqAwJ0kkQ2kiRDCSrAqQBIK9BthUnZykSR3JkH/aUtjsf+y7fxBw/wAB8QbR950Csp+N1PqGEfvnG2bbXDKmncmpSQ5YjvSkHvqVg0X/AOydP4YsC9jUJjujMTZ6UdOpylt/6vFT4dTK5ughuFqIB8CMepDOhAWZlUKNTFiAAoiSSen8x1xeUYp1RzfEn95lU4r2Rp0aD1NJVk0kBjSYfpFWCBl1sQTcNgnsvTC5hgoAAGXgCwHNX6dMddqe19GpQelT1O7wFJUovtqxvU0u3s+4jdMVejxysruabaSVUEKoJUKWIOp1LIedr92v7Qxq0JfETSpDf+qHwJRk7dr3fCPXuJcao5ZA1R1XV7IMlmPgqAFnPkoOPN+O9uHrTTohkVpBg/ev46mUkUx4qhLbamQThPlOF1802pdT6yENQtZiTGlq7MwY/qhqv7AwTwbLI7UJWVdWYq5LiFy9R0UhiQUVwDp9melzjujpJJt5r37v9DzZ6zbUVi/fuv1NcE4E9bSdkMBSoFwuy0V9loOzfokN/vHBJuufyaZXLGkCqPVR0AB5aVM3rVSxudKks1Rrs5QHcYMz/FKeUU6RrrFQ7M5hVW4D1X9xJBAVRJghRYkUvNls0x16mpuYaeV8wUv3YBMUcskksLhROomozBfO7V2p92PPp/PgvRHXo6Kjn3/Xvkc8NzP2lqbRCshKqRslaoq0reJoUqzEdJxYe0Z++ysfiq/+EcC9neGme8a8ktMEBmIALBfdQKFRAb6RJuxx32lcI+XZphTWY9TAosTbrtjl1ND4PYpQ60/9lI6m7VQNwX9K/wDva/5UcCdpO0CldKwyK0nqKtRCIprFzTR9JdxuQqDUSRhLU4wagqGiKjUnZnJIWnTGoLqV62uXWVHJrpA7Etjn2AKrk30hWUDbZRQQgayASFfStGmGJHeNqLLDVlLRjoxXRJ+PHHl+L/K2M4pTc2G8HyLyASTU1lmNv0xB8LRRV2cxbvaqx7JAvdCmEUKNlAA+GFfCOGikLgAxAAkhVmdIJubkksbsSSbnDINj0tDR+FCuvU5dSe5hK1MQV1LTsdoB2nxPjjQbGycUcbFTFWZoV+81I8GIABtA6hTIHhJxqhkSSIYOynWxkkWjSBbePywzpVkqCEdW8dLBvhY4legdMU20G3NGr6H0GOZ6ORkCZmklEM+7kAKoMXPQRe5whzPBmVPulLMFBnUsFtKK0hhA1BAJuOZrQxBZ56rTFU1WJhFMtpMSJkghegkb+8R0wC6U6zDvN4YQzfdqW2lOrAW1byTEWiMqukXTUVkrHDeG06lWtR5FqEh6dUQfvFfW6i1oZSQRus7RGLtk6CCmAqaVgELFhtFo9D6zircf45lsqaK0dNRkKkMhUtC8ul2C31LqG8ixvsWuU7X5SpB74Ifw1JS/x5WN4sT5YyaY2nJPkzi1Fa5KVASisGAge0vvWbU3U2Db3HTHkva3KMmaqahp1NYCx0gDmjzmZ2JLRbHrOXPeZkkKoQc10WTA9q4kHWQRsfakYrNXg1PMZjM5qq/MHKqoi1NV0XncyCf87bpumNPgr9Gj0Jv/AFfHVfPDXJ6mCfE9CfM9T1N9ySZs8umq0XgkAjqPHEOWorrBcahNx0jqMMSLT2U4MW01W9mbDzFpw54iqMRBBP6tyfgJOIeEVUamyKZSko32Ms0s07woW2wOryjluNUgOUyP1Rb52BxRQMsgocOYsZUoPFo+igz89OCv7NH4m+QwMnGzUtRps/S1x8dMgfEjHerN/wCzA+Kf8zDbIgLxmGUmGIuev8MSjilTxHyGBqm59TjWOc6xk3GlpqpqzzAsAirZQ2nUzPVRRLBgBJNjtgev2qyrqynvIYFTfLbER/8AVYEzSpUVQ6udIKyhpwV1awGWojCQxJDAjfrAxFl+D0XbSErfPLf8nDDLbWbAkrZcVUqmtULKQ3s5W5H/AOZ44dt2oypUq3eMGGlgTloIMSDGbB6C4MggGZE4ruZzGWRoalmNyJ/1b/k4My+Vy7iQlb0Jy3/KxR7+SX2PmBZvuSzGlVPMVH3ncSRMfeMubKuQs37ok2t4uOBcNps7BYqCKGguFdV1NVlkQjuwYRbhemM//wA9TZCyBgR7PedxoJHutophlBEjV0ME2wRwhO7blUcxpKEpsHhUNUszMmpVk1FAEkkzYAYHqaspZePfIfD0I6b2rOKvn8vBFg4dlwK1Nml2lQGcyRzCw8B5CMVDs7/8r/uqn/lKuLlkqRFWlcxqXq34h6YpPATq+zqrDV3NUeMH7JVFx5EgHHX2XuT/AAPO7R39P8T0DiXDkrHVOmFCagRLdShBDJUQTs6m7GNJmd8K4DTEs7Bhyqbglo9lSQoVaa9KagL1Mm+Mq8NWoqpDQg0Ak72IJPNudTSfP44wcPprTl6qopG7lAOs79bxjm2w3bqz4nSrqh/9upKY1KD4fT87YXcXpUa4X7wBlJZSHKsDGkwR4hoIg7jyOAMtw2hXY9zXpte4Qqx6G8X91dotgun2ZKj9IIiPZP6v636o+uHaUlTDgW/2VQUhmqKWBHNJqOvmKlVnZB5rpxFxbL0WpkUyC2tJM6ma4uTcnwv4YIr8OUauYk045tN9RWIA8Qp8+uENXPhY9oEssEo2+qBvbx+WNilFUkK8vJbBn6ZaA6+s2nw8zBB9CMSLVHiPnhdw3JaT7UxDG0XgpO/4VHyGN5rKDTqAX7ySQVBBHTcbxijlStkttvA1V8eT9oe0tbP1TSpajSkhKa7uFvrb8RIBIXYWABNzZuOZNVy1dgiahSeCEURCnaB9cVnsPT0VKtc7U0gACTzapN7ABadS56A22BhPUtYLacKyytK0c4VlEwGFrjwaN9ja+L72G7f1O8+z12NQsD3TMebWLhGb3lI2JvIi8iHr8ApNTZiNRqgO4PsVCASuumpCvvNo1QMI+B9jqQzWTzFIRT0tVCkEHVp1JAJJABb2SSQacyZOJRmWki08U1JQUNpF1UkEmSFJHuiZdVsN5jFaqZaozsJZQVIAWZJEQYBm5npsL74tppVKtTnlKSEECfbIMgnrEwY8gL3OCswrjmV4A3Dez89xiWxEpRso+V7NNUp6WpUqerT94QxqCWAbTMbcouBN+mO6vZ3L0czQp85kl2YsZ130mR7IkXHhF95fPnQWlCDEl0BDRzoS6RvJG3jJi+FmaY1CzNYaSzQTs5VVEjpBHqFB96yzbXUaMUh/9nSkU0gLJK+ZlSbk3Yyo3wizPZvvKZNJ0R5emQZ59LEAk9GiNgbET44aMXBTWRrqESSPZAZIUCbT1E7tf2RjeT4cO9qgkhZVj0Z9QvqffTaYEb9NsEVtdMZvBRMtw6pUYhRqIkNtaLH6g4F4rkmoNpO++H+U4kFrl0ESWMdDqYn6zhdxqk1SqWIidv8ApiuEICcOzbQVmz+15hSxA9CWn93FoyHCab0EJClmAYsQDveBOwFh8MV/7Bpps4toOrabQNU/uk4t+Qy2imqgzptP9dOmHu1QB2QyuhYBn+ug6YMjEWX2xNrGAChVNz6nGsbfc+p/PGsTOkzB/DFgO/gCB8p/lgDDWqmigB4xPxMn6CMHOAuslVzXDzUzCUwYLCPkDf5DDLg/AXSCSZEgjb0Eg/T674VZziho5paigMV1NBMDYj16/THXGO3L1QBSBpLA1G2otFwD7qg2B3O9tsdMr6HJSLxk8qxAWDb9abXG+84Y5PhzIgBO5uZPjHljy3g+dzr89CpUELUeWqGCKcFvalT7QEERLR0OPR+zvaMZjLLUfQrayhAJgsCDYXN1Km/niElLoUQyHCkETJ8/l1xEnClNR2JJGkFrKNTFrBiFDPGmbk7jBdfOIBJIs2k6b333MDHAzEIxRdRaowEzPKNM235lPzxsYyFYo7VdqxlECpBrNsDso21EfAgDrB8MeY5rPM7anJdiYkn5geGxgDEnFs61fM1KgBJdyAACYUHSg9I038x1OLdwzsbpWtTdTBZdD8sgASCJYQQSQZ3v44nwdEUJeJdlqtCkK5ZbabLOpdXWfJtInz6Rh32b/wBI5p0nTME1CqaqRb2mb/ZMd97gm8Bp2GHfG8g2YoGkeXVp1NEgQZlVDTMgEAn59fP+3vDe6qa0EIUSd5DxHUA//DBnxbzwQkwkk+S39ie07Zh2p1isy1UNETzcwPxMjyLeWO+OsBSWCIJosCDsS4kEetxg7I9h6FFdCKWZgCxqENZbhdgAC0TA6dbYj7WcOVVohUSO9pjYCOddo90+GOyN1k5JU3gbUgjMUSJsGPiIEesiB88B9oM5UNTu6Gn7scxIm7Xj2hsBPxw0OnL02YKNSyBAALMYCj4yo/ywA+T7peYy7BWY+LEuSfnjNRmRVCGtRzTKVYIQwKnlGxEH3/A4E7C8Paj3+XrAGb7W9nQwMGOamab+ett4OHmdzQpqamgsQIsOaCdh+eKrxniNaoy1cpRrpXp9QpKsn4KgFmEkkA+LRvIg02sFYyoutXJUwFEhQmnSJFgtgon3dMiPOdwMI/8ASFXAyTVAbq3LNiSysgib2J1eYU4zI9r6ndBsxRWlUuCC5AB8+Q6T5EziscQpZrOVO+zAXuKZc06YDBX0mARIM6o3YyYgCDiUYu8lnJNYJ8jm8xbRVqxyiNbCOUEyA0hrr6ariwm4cH4AZ7zME1G3UOSwXz5ib/lihZH7TUzSVcqyllUvSV2tXQGKoD+yW1CCp0wApG2PWcpmdaK+krqUMVYQyzurDoQbfDFttOyFZOc1l5VR7MkC0Aw3KY6eyW+WE/DqDGs4lWDMlSdiFV5jTB3OwkaQoF4ufxXMQUmykP8AQCfQ92ap/dwt4ZW6hWeo34W0JEB2JfwD1COUHcCMQ1K3Kx1wOOL5TWEgwQ6XETBYbSCJkKfhgbtBVFKjynSzTTWxN2BMn0ImT6e9ghkqEQCgggjlY3Bm7F7j4YArVvtLikwNN6cGoJmxII0H3lbT7UWFiAbY2E4yeAaaFtLs8ummwuAEETPQCSev5euC8nklqUgGFwSPkcOctQ0oFAgCR8AbfTAr0AoYjqZ+OKUKKczlFWnXT9U/Wnglc4oCjqVVgALmfAfKT0nHGfp6u9OwFOTPo+3jYenriTJKBSTxKJJ/dGNALy6FhzWH4QfzYfw+eCBlk/Cv/CP5YiyrYmnDIwo1Tc+pxrG6m59TjWJHSZgnidfVlkHvM6KN7EHcmDbb5gdcCM/QXPh/HyHnhzwrLCpRek0BiAdXmDKn0VoPngXIPKo864krmtpN3OlQB1LEgfMnFk7L9k6L1GSpDHLM9Kqt+ZtlPhp0Xt+LebBKmbFPi1HvRpFNpYbwyBtI8/vBHnbDLLdonyzVagCl6r94yxIZmgQNNwB0ET64vO2sHNFpPJbMxwzu6RSCzNrUMpVCEclmUQCTYRcGT64F4bk2yOQ1hW1qpcyAF1PAW0nUFGgdJ0+eH3B88mZHeUm1IrCfHUIOmPd6G9/LrgvPZRa1I03BKNAN494HcbXAxzqTiUdM8+y3+kash01ESoWmG0wSd5JHKes2nBfF+11cU8oi1BTatTFVnFhz1H3Fwqi3jbDet2BymkgSrnZ9ZZl9ATpjyjEZ7HZapSpGtqdkpCkrAlbI1QTCnqxLQT0A8ZdN0FxsSdkuFVKec5odCtWHHsMDAsOo5hY+u0E2ZKDnNkuHKhFcOSwUMXju1A5SO7LKQZJIDbkHGcMyYoOBBC6VprpA0AD2fekWAFwbkmb2J/tun3r02Okpa5Enl1TH4SDYzcyI8Z2yuGd5/PDu6mh+ZVLwt2IAJhbQSYiel+owr4nk1rLlqVU2Zlqw5DNAVTok3Y94wE7lVMzee6fanKNVElgwBgujCBAJ3uBy9RvMb4JrZHvs3l3W6qpqHzAI0xPmw+E+ONhylRk+GyzZdDdjuxn0HQYT9qVkUPA1qUf94l8Nq1UyFUgeOoH5bjfCftG7HuJK/pqUQI96mfEzv9MdhyUWDM5FWZWPumQOkwYJ8dzhNxStqLGCIgfIuPrGGuXzDsRJU2JssX9dWFOdMyfE/TU+ElwML6KUnX7x0afd1iB5QDc+M9Z6YDzNIUmikyFWBJUkLHgQyWkmfdmBc3xnG/0R33/gcI+GUfv1YxZSRYe0rSv0LH90eGJR0282Pvjw0XCjn9dIDkSmREll1MPEKAFWd5vvtOFILVSCyCnRUnSsGWRRy6lPsppuR5bQNWDqTVah5Z+HKB8RGA6nZRqZq1jUJlWlJJF9/wDKP4yzg7yzNyppYB34rSpVAUpiorOKkCx7zbvKc7EiFOwabm5m05TOpUuGkj3diPMjr67eGAX7KUC2tB3bETy+z8F2G52jc+JwpzFM0na90NmFraQZ8t4IuDHXCuVBCOOR3xfMoDTVy12J5VZjAUi4UEgEkCTbcYCqOWrioinkQ8u2oFjqOnxkqb3PwhszBY1F1HmCUwwG0kMx/If0ccvVPKymCIIO9iYMjqL3FvGxAxyazt0NEkz/AB8KvJpDzcVCFgdeok7CJ64F4VmWqZzvCsA0StibwyEm4BiTb+M4lfjdcEr3KkqFMio0GZjl0SPZNp+ON9nMwWdzUHO4DqYjl6qB5EqfPUPAQmjBqQ0ngeM0YgYTidziAnHeTFfG20pWPjSA+rD/ANWJAIUDwAHyGIO0BkBfxlE/vgn6TiZ6g8em2DoYS5Z4wVqwn+1XtbE4qn8RwAVksCSRcG84jrvCyN7AepIA+pwDkcrVolg7K9MszCAQUJMkQZ1LN/EEm0bH1BKmPCR+Y+sYQ6QhKYG3/U+Z8cG8Jq6aq+fL8/8ArGAw03HW+J8ks1F6AHUSdgBck/AHCjFb7UoBxZ4t90jT4Fgon5D6nEVTIlmGkzJHIRIJ8p6nw6467VZSscxmcxUpstJ6arTaxEDSAGidDGCdLQbxgWlXqLCOJfSGEEA28DtqBj8746VwcM+8W3/RvU7ujUoliG7xqnQcphAd5JlCfQjFqZR1M48/4Hm9Gcp1a5A1yhAiASDc7SJCknYXOPSvs58MQ1G0x45B1UWscd0VhdtmcfNi35OMazLaYDG/4Qb7db2HrAwDQz+r7QkaWQCouxnVTN1sLg04jxXrOMVtMZkhfvJAcKoYr7IIYgwQSbEWIgXsbjYAtRdywdQ+mAro+lypEidQg31C87bmScDcS43TpqtOQbCEgEEFCACDuJIeb7b9cRntdlFXQ6PqKjUQqEzuTq1TMkm/jhUmy6pGHhgaGq0HIVuXvGp6ZjchYJXexIBiTaMWjhmZFLU1VWLsYkQbC+lVBkXkxcnxMWWcOzWVrIRTOvVMqdRe40mOpEdQSBe4xPS4fmCxJqKBJK6l1MARFwCF8DubztMBoqV4Rk2nyw7MZyTZGJMkkwov+0Z8tvDCni6u3dQjctWmxiDADLJ5b7Dw6YhzTVlrpQoOHfRLGoAFA3mBeTYkydwALnEea4tWoaftCqUdZV6BB1dbapGxHhvInFPtLJVAe0eMItQAzABYkgLCWBaN9Im8gbHeMdcVPOfCFI+Jb+P54qjU6lbu2y7SHLBRrlZPNq5/2TII3A5QTixcf+7Sx9kUlEm5uV+cYFdZMmkhdxHLl10rEyDe49MZwbhUB+8gx3cRY+3BHxDRjthzRqMwT/VsGZIkG0tLL1Huy3lF1GNixBvTpgCAAB5Y26ggg7GxxC9Rhd2RB8/7xKj6YQZzjBZ3UVTpHLuqza5DqAY6WPQ+gaUlFWxoQ3OkPeHk92in2kHdn1WBJ9QA3owxV8pmhmcyRpMFi02g01NjY2kBBf8AFgfN506KndtVDmVszHV0G5IKx1sY2i2G/ZnJLTp94FANUKQAZhIkDwBJkkDy6jEb3FZQ2cmZp/vm/wB4B/8AqwLk2DIo6S6H5n+Q+eCM0fvXnoUf5AT9GGAci3LVHVXLD4H/APg/PHLPlio21UrWpsT7StRfw1BgVb5lh+/jWfqmnodd6VUEeasLj0KsR8PLGuM0ZB8CVYevsE/JkP7uB62YNWiZ9ogo37a7H4gufhgXRgWijmVqKGUyp2/iD5jYjocaqVun5b4pXDuN9y7FIYMveOswNQAE6oIVrj10nyixnPUqrtR1AkoHIB3VtiCPKD6EY7IuxGDcTzGqtTExpFRpBkjZY8AZI8cTUcoBvc9T4nxOFHBOHqklRKa2RP2RzEwLXa3qhw5DYZmGVExmjG6uI5xiAQ1Nz6nEJUj2bjw/l0+B+nWapufU41iZ0kQzhAY6G0oCS2l4AAm8IfpOCuE5inU5mqACRCnlnqCzH2hIB0g+Ei0YXdoOJCjl2p71K1oHuoNyT4naPPywj4fnGUCPSOh9cV043knqS6HpzKCCDcMCCPEHcHyIwirdlKBnvK7Jpl0OqmpB2iSOaxOKTlOO5inXcUKhCwDoI1IJEyFNl26RgmjVraoepLnfWqkMesEKCR8ZxVnO6LhxPL6aahcvlaqCSRGioQfwsZDG3UzhrwfipfLU9DOEiAGjWADGlmG8RFjtG+KnQ7Vd1S0UaQWQAwgFtSm5Z50qZnfoemwNocfIWF7vUTMjz/VBgn0+WMaT5GLGzhRJIA8TYf54ULxqmc0i02Gp1akDMAuDrpjx9tYPkxwOvZ3MZgyz6Fa2p2CkfsLpJE7bAR88OeF9hsrSvUqGq/iWCgegBkekx5YxtIKIePcJptSp9wApqKxUCBqk09INiZBI8CPECcU7jnDGXUGWHXcbyP4iLjbfpj0wU1LoV02OnlIPMC1RzbbU3dt8sRZ/g1OuW1rzCACpIMRMEjcSTiKntdHQobo2KOwfBhRoI1WzVwz8xtFu7Q3vKy5HX93Fiq5pUDMilwFWRSQkM8+4o36SZgWk2MTZWO7SIjSkekCMTY6DnKymXr5lu/CHK1EgIWM6xzSGWJWJi4IOraIOI8z2ezWYcGvVSFkDTeAdyqhQJMC58Phh/T4rSLsmtQynSQTBmAbT7Qv062xvNcUpUxL1EA82E/njDSr9ocmmXejoLAadEA9VAAf9rSsFtzAw3+0mqg1gyNHtC9ibxGEdfilLNVwWJ0L7JmL2vfpHX9Zj4TYCtyehFOPniT5F6i7i6nu2hmU2utj6YSZKvVW/e1b2EsD6wfdMWnwY7WIsHFyAhkxcfxwkcAEAGbEm20mP/ScPHumMw3Mm58Tc/M3xpagWdSa1JnYEgwAbdQYG19/HHCmGInfmH0BH5H97EedzC01NQkADeTE+Q/W8Pl6K1eGZCbg7RPX4kIIp0zqa1xpn4n+vI4ccG4sopU6BMVVTVEyGg8zKYBjUeoHxg4R1cs1VCFYoGAhovfwUxFupvOGXZvggpK1Vm7yrV949EnlWfSCY6wOl0iorgvPUnOr4Dc17ZH4lIHxU/wDswsyOY7uqdZADTBPWQGX1JGowPHDPiD6StQgkLdtImACLxuYUvtgWpwmoTSq1IUIUlVIuCQOY3mAzezG56YhOPzMFkhzucQUOZoKMFvvGrQLdOUg36gYWsSNWnqA29tSxadhIAH/Fi71OHUyI0gelsKMjw2kC7GmhYVKgDaROyqbx10D5YIRsaSoS8C7M0we8YrVBQFVKWGrmESbwLXHXpgPM8Edc6akk65KxYGwUJ5AAgYsme2rBWFP7tYbwPNfxsfDA/Dy7y7qWYDSIGlZi5BJtuZiblh0GOqOCTN5TNK/Im1Gp3c+JFOSfnPywS9r9BiFaATSiqtNdWyDrHUkecSRgPLZgtXdBT5UMF2YklugAIt474AGHfzsCfy+e3yxqfNfmf5YXjN082jojkQYMEg+RseZThA/Yt5PIp85388akAzqbn1OBq+aRQGqexMwN3I91fLxO23TcTNZt9R2FzvzfIQFHxDYW121TqMt1JvPx8PLpiaiXcgHjXEWr1DUfc2AGyqNlUdAP5nrjeWkjYnfAlcbYJoUh4YvAjIl4W/8ArFRD7yqfWJBHphzoDLpa/Q/z9Yg4rlDKMcwNFmCsR5lb6fjti0cMy1TMDVRQta+wUHwLEgTfbeIwSaRJpt4I+GsKdQ64OxViAbjpJ3Yj/D54u+U4hTqKrBSTF4RjfqJAOKjmuDVg0GkxKwSANQ8QeUnqN/XDjscXKl1B0GRcHcG9uhGJNJuxo2h09ZInSwH+7f8Algds1R6k/wDC38sG5tnKMI3H4W/nhIeGm4KteBdT7xA/jhlGI1seZR1prSaIVwzMfwg8yv8AANB/VJ/CMMaR5qnkwH91cDcSUAbWCVBHrpUD64mpr3baYsx5T8ICH4DlPgNO4Grn5OzunNNiikiCo1GDaIJmCAbeUW8YsK3V7eqwKn/V26hwxqD4aAqn4tiwU6oPKSB948z4K2r6nQPQnG+K5OhVQtV0kAE6iA1h8DOL6bdZIaiimVB+0GWUAKKLA+0W7yoT1kqFGolgDJO97nANbiHfwtKmwps/3lUqqzqM6VA2BaB6Wi+NVuChSaq0tSyrCmVBXaNieX2jJ8V84w6zThqJKnpqXyjmHpcDGQmpcGSSSD8pwdETSBM7sY1R4TG2Dwf4fTbFa/tiuLaqfyxtON1j71IxvY/zwbSQ34wOS/4h+RwLkOGirXZnJKimkKCRzF6lyQQTYbbYV1uLl2h2BFjAtB8Ynww64DWQPUhwQUo7kWM1ZH5YJuojRVsG47wRVKtSLhjKqAxI1NAFm1Dci/TEPDuxppV1atW77Ujp7MbFGBuSBdZiB0w+rENmKa/gVqnxPKPzY/DE2YqqHpyR7RG/ijfyxNN7R2kpCnPZI077r4/zxJwyoHERDUQtP1BUTf8AaB+Xng3itVTTK6hLlUFx7zAfljlRJDCFPtOoM3KwPKNzg0w1DlhNjggS+Wtuaf8Ae0/+4YBr5xRBDCC2m0G8x4wOvjtg3hlYDUk3UyPRiTP/ABax8Bg1Fiwg8hweRI2Nx6HCdTpSqSDC1KhIVZY3mw674OyNUAFJEozKB1jdf7rKPhir8WzhbMTSqE025QiH9JUMKb/gACyfXpuukrZs3SJ1rfaWTSGUETzEFoDWaxIA20gWkg9MN1XSIFgBAwPRpJTqKNQJ0uGP600yB5WIgfxwYWBuCI9cXZJANc363ZPT2gMCcWyx7qoKUBmB+JO/x02+WDs0QVkMDBQ2/aXCz7PVGaZ1KmiyqDzX1KIkC9+nT6YEBXuynBGWr3uswJEREz0N/j8sXWcQpQ/CLEyT54m7vzHzwxhTc7wesutihCgkkyu3zwirrbHoXFj91U/ZOEWW7NJVpqxqEFhMADxxlFCj5j2sEUjUiwp/HV/PDrtJ2ZSjS7wVGYggRAG5wqyon5YpESR1wZWOYUnSImSoJ3EbE+MYvvZXOBGNGZDS4tFyx1dT73+IeGKTwim3fGLbeXXzw8yilaqGRYj3lm9S/XfQScT1I2ZGVMvpMVR4Mh+akR9Hb5YCrGlSYh6miSWA7wqLmTAmPan5jE/GqvdotQH2GBI8QQV0epYqB5xgXjmWFQUiLyxAjwKMfzVcRgqlkvLKJ6PdvdKjNH4ahP8AHHFJ6bVURampg2ojvJgICZIn8ejGZDLBEACxv/U9cLK+TqjMo1A6S+sOYE6QysSJBEEAA9ZZfE4tJYZKHKLHxWsqU9TkKoanJOwHeL/lgWp2kyrSjVReAQVcb7X0+mIc5xsLTZa1ItCnWAwgwJMTHhI+F8UOvUVmJJIBdSBqGqAVtIgaoXpjnirOyy4ZbMUjVzBqKtVQq6C0NqJcjlJBhmcothGoT0gcVXoJmajv3QorSL7Iac6lGoSWVSGcqdPWltgfKcbywUrUpEiAANCmPEDmtjeX7WJr0mgoUQwdot05yqkKemra4kjr0Qn0Zzz06yiDjCAZumEppoNFGMGgglnaajipRdDCAGTczaJgi1coGap3YAU0m7rWaFOStanDgCnSSmxp6jeTEibRh5nKNFlHdUxTJmQFGmSDDiOWQQLjfVtbEGb5e7Pd6ldKekAL7cE3FgJA3FuXDcMkCUqYIOrRU+7BQqyUwX71C4p1HF1C21RLAPFiMNeC5SnpqQF1kxEhgLSAG1PO5JMm5O1hhcuROgaosBM3FhvgzIcDUgO0qSDAFoBg3tY2FumEnJRWTYxcuDnKUcrUywtQ1U6XOxp0SUbQ7Et3lQwe80+0bknoZXOy+TpihS1orNUpqSTTQldKqQtRkWxK+zq5iGgyblFx7hApVr8wYFlLBZW9xYdLEf8ASTZsnwakmUE001aCxJUTLyx6dC0fDA9VUmaoO6E3CFdqXeNSc1Jy4WoXbUVCVJYLNgCwBA31gnYYdcCy9GpRQnunqCnSZppqzE6HMmDMswIM3sw6qQTwrhNIUUJpJLDWZUTzHV4dAQPhjXGuHUzQclEldLTpHuspPTqARjd1GcsQ8Hp6hlJUlCD3p7rLsn6Rwe8d/vFhdMxsIjHeTQdwBUX73RSILUEqMWdoYhmrDWICiDp0hQYOOMxlEgtoUsvMCVEytx9QMW3uVcBgoJAOkxcSOnhbGRnZso0IeCcMpdyBURS4BQlwoJYVm8mEgJNixPLywowpWsooqVJVl3LNS7wt9oI0MCveqwoxL6gkAiLzhhncrRCOjBarsSCyqohZkK9QyBa3U+WJcvw5qjrrAQQYgAQN4RTt+03hYRszeMidcCam3eJV7zQysykaShq2rqKisB96zGiG0spKGnvc4LXLsKtN0CFgaik0u6CwajdyJVStqZbpqju5jfE3aBjl3+65AUuRvYjcnexYyd4jywszXE60QWsrAzYqWEkgMGBaeUCzXa4EgCe++EUa8Q7h3DmOYK1fvAy1WJdEBUu9NCwHeOphNRJMWDQBAON56gj1aSqiUw1F2ZQacBgqqKNQsWQOpCJqgNNVT44T5isWZz7ZtClQVBJYmOYnaSOWbLPtGZmqTpRlUBm0hjT0xYXIAnQCTNx6rNqbhBvx2ioenCaUIrq/IQGqBJDslNVepTNTQwIOwaAMdO6h/utA/RyaS1FXSaC2Oo6SS5UjTcDe84r2Xzt+WKa6lSwUPBKyWXSsgKW5o3K2EMcaytdxbUQJ2BIElA2ylifvGuQTsbwMDkYPeB1pBMabUhEg3FFAxlSRJYEnre8GRhn3uEXAK7MnMZsDPn/lB/ejphrjUAp4FWdqtQVHLrex29r+WHBUCwAA8BthLwD9LU9D/iw7IwseCjK72zP+rH9pfzwl7JViMwnK0w3VfwnwOLbnuErWK6jYTbxmPPyxJl+BUaTa0SGHXUx3t1OKIRjTg9QtVgiRB3w9bhtFhLU0LeJQE+V4wl4EPvT6HDeu5B3OMYC/OUi9AgXOmR+0tx9QMLOHg65MwqmBB94i/wAl+uHlAxI8D+d8DMTqNzYxiSj81lG8HBqY3kacu7/soPQDUfq390YTLlOYvredTe8SNz0w74IJpkncvV2/3jD8gMbqJtUZCrsW8XohqoXo2mfQXPzAA+OIP7KWsxpxYs21ojSQR8YwTUec3UHQKoHxufyX5YZ8GUd8vrV/NMGmtsQm7YPk/wDR7R3dqreWpQP7qg/XAXGeFUqNUCmgXkIMdRI3nc73N74vgGKn2rQd4h68w/wnGTXymxk3LJXctkXDgUSBq1cp9mQJsNuhtb1AxPnM1y0kKMrUyoaRNgrLJ6xJF4jzxNkj97T/AG/zBH5E4n43SD16CnaT6+y2x3HT5YzTlfIuoqeAGmQwi0E6THgWg/TDqrmAreybgXA8zb4E/wB4YgPBKfmfWJ+YAOIc1WZdOl2vO+ltvVZ+uN1NJy4GhNQWRX2kpBzSVRElUA8AwYRb4YsnG3ihUi0jSPjYfniv5iizujlhKMrjltI2m+2C81m6jqFYrAZWsp3UgjdjaQMJ8KVIHqxyyzaQIA6T8hgHjBAoVNRABRhe14NvPFfzXHaoZV1G9pGkRPos/XBmY4ORTao1Qk6GYQIMhSRLMWPyIxZquSKd8C+rX+R6m3yG5+WC6FOrWRQzHRpWJkAiBB0AyZ/WOK6M06BWDCX8VB8evtHbxxcMjamg/UX/AAjCL5eCk0+pNk+HIkECWGxO49BsvwGCKrgOhMASRJ/Zb+WN0RJwu7QEK+XgAlqmi/QFXJjz5RgkrRkeSWs4+1oN5Vp6wIJn5hR8cQ9qcyoolTIkj3WNupsOmI8mgGbsAJpNsP1lwbxXhwqgSY6bf144Raaqx3LIuqIIJgT6eZxHoDLBAPrh3/Z6eHluf54jqZRFKwLEnz6eeLOLJgGVy02UC3oMdVOEk7oD8sM6SgbAD0xznqxFJ2FiFJB+GGowGyNGKbgDx6eWBvs7fhPyOJ+CVCaWomSzNJMeOGGo41ID/9k="/>
          <p:cNvSpPr>
            <a:spLocks noChangeAspect="1" noChangeArrowheads="1"/>
          </p:cNvSpPr>
          <p:nvPr/>
        </p:nvSpPr>
        <p:spPr bwMode="auto">
          <a:xfrm>
            <a:off x="1739901" y="-600076"/>
            <a:ext cx="2171700" cy="154305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ctr" defTabSz="914377" fontAlgn="ctr">
              <a:spcBef>
                <a:spcPct val="0"/>
              </a:spcBef>
              <a:spcAft>
                <a:spcPct val="0"/>
              </a:spcAft>
            </a:pPr>
            <a:endParaRPr lang="ja-JP" altLang="en-US">
              <a:solidFill>
                <a:srgbClr val="000000"/>
              </a:solidFill>
              <a:latin typeface="ＭＳ Ｐゴシック" charset="-128"/>
              <a:ea typeface="ＭＳ Ｐゴシック" charset="-128"/>
              <a:cs typeface="Arial"/>
            </a:endParaRPr>
          </a:p>
        </p:txBody>
      </p:sp>
      <p:sp>
        <p:nvSpPr>
          <p:cNvPr id="29" name="AutoShape 19" descr="data:image/jpeg;base64,/9j/4AAQSkZJRgABAQAAAQABAAD/2wCEAAkGBhQSERUUEhQWFRUWGBcWGRgYGBodGRwaHBseHBwXGhgeGyYgGBokGRoWHy8gJCcpLCwsGB4xNzAqNSYrLCkBCQoKDgwOGg8PGi8kHyQpLCkvLCwsLCwsKSwsLCwsLCwsLCwsLCwpLCwsLCwsLCwsLCwsLCwsLCwsLC0sLCkpKf/AABEIAL0BCgMBIgACEQEDEQH/xAAcAAACAgMBAQAAAAAAAAAAAAAEBQMGAAECBwj/xABNEAACAQIEAwUFBAcEBwYHAQABAhEDIQAEEjEFIkEGE1FhcTJCgZGhFCNSsTNicoLB0fAVorLxByRTc5LT4TSTs7TC0kNEVHSEo+IW/8QAGQEAAwEBAQAAAAAAAAAAAAAAAAIDAQQF/8QAMREAAgIBAwEGAwgDAQAAAAAAAAECESEDEjFBBDJRYbHwEyLRI1JxgZHB4fFiobIU/9oADAMBAAIRAxEAPwD2xaogY673C0VTiidtu1sk0abq1IApWgxqZm092tQA6SomSARqYAyAy4BZSUVbPTe98j8jjO88j8jj52bMUvBvRWpkn91cmSfgMFZagraGCMEbUJeDLKVkD7inpIm4Mm4sMBGWvtVtev0Pf+88j8jgIcdomqaS1abVRvTDqXHqgOr6Y8FWtSAGoEmASRVpqDImQpypKg7wSSPE47TO0yICVdKy1nC7HdGGSHMCd0k9RgNeq/D1+h7+M4Mb+1DHnXB+2NSrXFF6alqjxNHWdBN5qIxaVEyXBWBfScXCjLophtp2M3+GArGakrQ2GZGNDNDC5JUdfj8vDxwLQ4rSeqy06qO6SGRXVmWLGVBmxsTETgGHZzQxn2sYAFWfOcRiN+m0gyJ8J2nAAzGaBxn2sYXo8bTiJqc9SMADOrm4UnyJ+mFPGuPZbK6PtLEFwxB0s20T7IMe1MeAPhia+nTfYj54F4rk6GYVRmKTMVmCFYxMTDL0MCx8MADlctTIkAYVcG47ls0zrQLakAJsVInaJ32wYnE0AAAqQIH6N+n7uFvCsll8sWahTqAsIjS/jMS1hfAA0o5rvLH3dQaOpViPlYmPPAdTjGWVC7AqA/dkFTq1ASRA3gbkeBG9sRZbVT1MwkNqLaZkSZt6Sdr4gNPLBNOhwjEMRoqaWI6kRBO0zvAO4BwANlzOXJgEFoDaRdoI1Dl32vGOaHEEsaeoDWKTKwIgkSLHbdfgcC/aaOrvYfVp0zoqWHgLW6beA8Bgb7SsIlJWChwxJBF5nrckkySfzOABjm+I0aao1ckd4QBZiATeLAxjv7VlyzosO6e0imX6e7P6y/PA9UU2VVq0y2gjSdBbbbYEjYSDjKhoMWJR5cBW+7qXA6bbRaNj8TgAly2fy7mmFIBqLrSZUkbWvc+nS+J0zBLGnPstBPUjSGF/HmA+B8cBUmoJdabiJgd28C+qwIgc0nynAdPOsKhqFTzEmPKAvzsMAE1PtLk2DxJ7skNysDIsd9zPTe/rjY7R5QtSUSe+EoY38jeQTYARckAYDHCMppaErfeRqtWvBkX8jMep8cT0aNBVTlqxSDBZSqYDGTFrGQIO42mMZk3ATk+O0ais9HV92RqBVgCCY62n6i074Pq1VgvU21aR4Dm0C3qRfzwly2RpIjJQV1WpGqdWkAeAb5Wt8sMTmBpZXDEGbqGm5n3bgg9RjTCU5mgFDGyksJIaAVmdR2X2Tcxtjl83lw6IfaeIs0X9kExCkwYBj2T4YHY0CioUqaVMgaKkTvcRDXveb33xI9ekXVytQsoheSpA9BEA+eAA2nmNLshvADAnwMiJ63H1xJ9rGFgqFnZyCJAUA7wJMnzknHdvDAAgqZh1IdSZQ6ovcDcR9fhHXFQ4/wBnkp5fvKQspVQjsHBV4RRTLU4Qgk3YFouHBmbecJ+0S6cq69O8y5H/AHolfh08j5Y5oNp0U14rY5VlIov2dba6xB3Kl64PoSlC/wADGDaFZFREVjUIerUOlahIDJTUAu6hnPIQJFgAJiI3S4gKepTXFLmY6e7V9zOrUWG+8dJxv7WKjrFUVoDe4qaZ0+DHVP0jHQeVJrY35e+v7Cyhl1CKO/CnSsqBWQAwJGlaDCZmSGMmT1xlTIq1y7OoIYv3lYCmV2bT3SkkXPKrHDDK8UVUVftQSFUae5RtMD2dWvmjaesY2tYVGZtYqj7pS2kKPbPIVBItMz11eWAab6+/+hr2vy60+60qnJlFIKKFTWrVJqIAeUMYbeYInEfFuG0l0Bc39pDOylDVSoNIUkVNKu0XEcw6jY4K7cOe/dQedKVSYsQXq1KiCZ9rQUbp7S4Gz2ZybMn2TvJ1sWk1o7uDpB7yowLatNwB1wBqS7/18junwV0y6Z2nUq94FR6jBjK025V0NdtNMBQysSpUkwAsGSpkvtNBczTQmsKjhxSBippKzmaIW6VAzjV3e5FQi64H4xmWXK5OGaFylSoAGZRqDb8pF4AE74c8H7UHLBKOfy9UPoCa2YVCwUlpGoLrA1EcjVDAE3xpTDbT8F/ZnE+0dankkpVS616qsHJBV1pa2QVCsStWqoVQIBnWwAIjE/ZLsjVpv3mhqLMpGkAIiqwgd5A+9qRzBQYQ6ZJIskr0zmuJGpk2dCWQozQFTSopmsVZOVTyoiMCZ2jUQuuxWs1kbvG1mizsdRh3ZqdMlxPMJqs8fiVb2xl2Ca3r9F9T2YY3jgOBYnA3EuK06ABqE8x0qFVmYmCYCopY2BNhYDA2llnWGYzAGS4ulYShJ33BUggwQVYBlIPQgG48cEGtjVkVyonxmImzCgSxAHmQMR/bJ9lWbziB8zE/CcBtnVSvaQVgbkn54RcR4gsaHBYi2pZkX3+fqMMsxkGqb6UneNRPzlYwLU4IOVWZiL3Gged5BJ/qcc+pGTMYmyueCkhTUaNzsJAtPgJi3ngbM9o9TSvusTq8gY9DHl5YJ4xwuhSjVTqMT0FQKT5HSIN/HzwuqcGoiGWlmBO2ipSMmZ2ZYn+eJ+ViZGOfqNmVJpueS9pgjaQfrH59a1/aFZablGhgDAbURMibAGYWdvDFgyucy7KaSVmTdSHpiRJBhgCD5XvfrjvLcHoDUCaTzK6SWp3g/iBvp8+mGywKTW7QB00mpL6BqKmoFLxcghrJqBtEx4TgsdoytBBTLa+7AZirtT1AgGPAdL412q7J1WfvKNB2TSBNMo8kH2iKY5uWRtJtc9U+a7S11TudJpArDJpK3K6S2mAbiCQIBN98V2prg1WH1+0tWoCFqhllBGmp7FwwPWfZA3xzmOJKRJqVB3m3M8kKRG95HNfwPXfCuhmApZqZ1Pp2MxI6bAxE+nxxJUqO7UwRppwfbZQGizBWflZgdr3IjxxleBlhVDijlULurHSWlDVG5MQOoIKiPI46VQgZ2qOUgG7sANUG3MDe1rkEnob8cJ4eEpqHbvAWlQu4b2jqItG58hM4yq4qU+cahIkFSTflAjZDsLW5hcYzcFk1Li8U4NXkhGQy2vQJ1KYIAaVN5+GBUq6mBD8pqMWlqs92Y0kDbVBbfwGBKWQKMVC6okXg2E3tIXfaTtcnB9QjRIttg3+A6XiS1864UAOZi8M0fU+EYHGaf8bfM/zxE77DG9R8MJkc9FOB+IZQVaTU21QSplSAwKsGBGpSDcQQRscEHGYW6dnU0pKmLuGZUpTAUtTQTaVLaixLs7aQCxYnYAAAAecXHeGGoiQ41IzGamqCrKAV1IjFYKgjlIMttifiObShFR9RDauVSoH3YBaozMYAAZREXkfhnALdtcvtoqf8dP8Alh1J3YktGMo7awJqXFaqKqJnqAUAKo17ACAJbIybRuTiPNUWqstSpmqBdY0trM2OoezkrwZI8DtjedrZKp7tZDb2XpdBGxFp3xqjnctTbWpqs6qdAqGkUDaSFYgAagGho6xi2+JzPs0vP9f5JKeQY5k0asMe9BqsGd9Sqq1apYuoYkIClx7UL4DFg7V5ApRyrOirUaoxMKBE02OgQosD+WEfZ3jdKgC9TvHqsTrZXXYydIY80lz3jPYswXYKBjXDeDd8x7uo+lQhBq/evzlgCpRlRiSjSW0EddU21SXBCXZpx05Uuf3IuOj/AFTK/wD2NX/Fgmpx7+0eValDLZfV3h72qgZnBkMVLKXYHZRpQG5doEPuLdjajpl1QmmKdJqN1Z30kghwVAU1LEkHSskQYEYYZfsLRYkFApiYNXMkgE2UkZgAtETGNZi05bn4Y9CnZkjK1qdXK5mlUNoPf5fUpkTTraWVWpNvqjlvsVViR2A/7RT8O5H/AJjLYI4s+Ry7lBR77SSGYZnMU1BG6KTUfWw942Vdi0yAZ2N4aquaq1HbTqRhUUKyKhpViGId+9cgUuYECNVpMBtjSusCKPzpLpfoScOyyLSylVVUVHBLOFAdtWVrO2polpYBjPUA9MWPjxmplJ8an/hHCGiIy+SB3FMk/DJ1QfqRh1xnMBquUiYDVQCRY/dG48R59ek48HSk5dh1W/8AI9aSrVj+RBwKvpq1Bck1a8AXJtR6eHnsMOm1nchR4LdvixsPQA+uEnA2+9qf72v+VLDqvmFpozuYVFZ2PgFEk/IY9nsi+wg391ehw63fa8wrJ5dZnSJHvG7f8Rk4NnFRyXbBtel6SrDU1YJU1NTNVgqB1KKDzEA6GaDNsWWjmw6Bh1w0NSOpmDGpwWSOq7qWMiOgM9BiqcW+1VqhQU/0ZgMeu0kCRqF+g6YuivgTPaqa6qekmROsm46gN7pj4YSUA5PO6XDM7mX5yQoYcxMwARcWOohD4AGcEo2cGYVUVlFxGiwCg7kSJhTt1mMHcSermKhJpNTRV/SDUALcwFyHkjSIAmRvhJluJZ5UiagRBIJnTBlQSzAmPATiTihDrP8AeoRWNqmqAQBMwDBEC3qI+OEHEuL16jB3B2gkXBmRJWdUiSbT18cOG4HmK5WG1k3YEMdImzEmxm3TAFTghIZRq1ezAmJIgQBvuf6icVGKyuPnWRtVOo4MEKwYggCIiNvE+uHtbtdnKZ7vMaaqwDororqQdiCRqIPQg4E4H2fbMJmVAUtSCMADMkaiUDAxdZE3EgXgYt3EMgtLITWo06yUQATzCowNQpqBF0bRpJ3kmNr4pup0jpUcFZXNZKsZKVMo/wCKmTUpT5oSHX904LSpWoZdVdRUy61BUFagV0uZ9ktH3bCxIZZkARBsu7T9mjlWVl1Gk7FVLRMibGPEXEieU+pV8I4x9nrOSSEemwZYlSYlQ9M8rjUAsMOpuu4eLvgWUR9x2hQKUmowEksQpUFBq5UKK8u0zJ9LjqCyFQpYhtJJAmDuCZAI5dUECLRvjuhk6THvqK925U/cEnr1pmSb2+6J1CbFxYY7Ky284G53tfxjqN74nPyJpGspmWYAGDF/r4bbQPQDBlRNUiBuTta/liDhWW1FR4/18MOWyel/Lp5/9MIyiE1OlAjw647GXPgcHDLcxxN9jxlgWo4zGHGYxnWC8QyQqqAwJ0kkQ2kiRDCSrAqQBIK9BthUnZykSR3JkH/aUtjsf+y7fxBw/wAB8QbR950Csp+N1PqGEfvnG2bbXDKmncmpSQ5YjvSkHvqVg0X/AOydP4YsC9jUJjujMTZ6UdOpylt/6vFT4dTK5ughuFqIB8CMepDOhAWZlUKNTFiAAoiSSen8x1xeUYp1RzfEn95lU4r2Rp0aD1NJVk0kBjSYfpFWCBl1sQTcNgnsvTC5hgoAAGXgCwHNX6dMddqe19GpQelT1O7wFJUovtqxvU0u3s+4jdMVejxysruabaSVUEKoJUKWIOp1LIedr92v7Qxq0JfETSpDf+qHwJRk7dr3fCPXuJcao5ZA1R1XV7IMlmPgqAFnPkoOPN+O9uHrTTohkVpBg/ev46mUkUx4qhLbamQThPlOF1802pdT6yENQtZiTGlq7MwY/qhqv7AwTwbLI7UJWVdWYq5LiFy9R0UhiQUVwDp9melzjujpJJt5r37v9DzZ6zbUVi/fuv1NcE4E9bSdkMBSoFwuy0V9loOzfokN/vHBJuufyaZXLGkCqPVR0AB5aVM3rVSxudKks1Rrs5QHcYMz/FKeUU6RrrFQ7M5hVW4D1X9xJBAVRJghRYkUvNls0x16mpuYaeV8wUv3YBMUcskksLhROomozBfO7V2p92PPp/PgvRHXo6Kjn3/Xvkc8NzP2lqbRCshKqRslaoq0reJoUqzEdJxYe0Z++ysfiq/+EcC9neGme8a8ktMEBmIALBfdQKFRAb6RJuxx32lcI+XZphTWY9TAosTbrtjl1ND4PYpQ60/9lI6m7VQNwX9K/wDva/5UcCdpO0CldKwyK0nqKtRCIprFzTR9JdxuQqDUSRhLU4wagqGiKjUnZnJIWnTGoLqV62uXWVHJrpA7Etjn2AKrk30hWUDbZRQQgayASFfStGmGJHeNqLLDVlLRjoxXRJ+PHHl+L/K2M4pTc2G8HyLyASTU1lmNv0xB8LRRV2cxbvaqx7JAvdCmEUKNlAA+GFfCOGikLgAxAAkhVmdIJubkksbsSSbnDINj0tDR+FCuvU5dSe5hK1MQV1LTsdoB2nxPjjQbGycUcbFTFWZoV+81I8GIABtA6hTIHhJxqhkSSIYOynWxkkWjSBbePywzpVkqCEdW8dLBvhY4legdMU20G3NGr6H0GOZ6ORkCZmklEM+7kAKoMXPQRe5whzPBmVPulLMFBnUsFtKK0hhA1BAJuOZrQxBZ56rTFU1WJhFMtpMSJkghegkb+8R0wC6U6zDvN4YQzfdqW2lOrAW1byTEWiMqukXTUVkrHDeG06lWtR5FqEh6dUQfvFfW6i1oZSQRus7RGLtk6CCmAqaVgELFhtFo9D6zircf45lsqaK0dNRkKkMhUtC8ul2C31LqG8ixvsWuU7X5SpB74Ifw1JS/x5WN4sT5YyaY2nJPkzi1Fa5KVASisGAge0vvWbU3U2Db3HTHkva3KMmaqahp1NYCx0gDmjzmZ2JLRbHrOXPeZkkKoQc10WTA9q4kHWQRsfakYrNXg1PMZjM5qq/MHKqoi1NV0XncyCf87bpumNPgr9Gj0Jv/AFfHVfPDXJ6mCfE9CfM9T1N9ySZs8umq0XgkAjqPHEOWorrBcahNx0jqMMSLT2U4MW01W9mbDzFpw54iqMRBBP6tyfgJOIeEVUamyKZSko32Ms0s07woW2wOryjluNUgOUyP1Rb52BxRQMsgocOYsZUoPFo+igz89OCv7NH4m+QwMnGzUtRps/S1x8dMgfEjHerN/wCzA+Kf8zDbIgLxmGUmGIuev8MSjilTxHyGBqm59TjWOc6xk3GlpqpqzzAsAirZQ2nUzPVRRLBgBJNjtgev2qyrqynvIYFTfLbER/8AVYEzSpUVQ6udIKyhpwV1awGWojCQxJDAjfrAxFl+D0XbSErfPLf8nDDLbWbAkrZcVUqmtULKQ3s5W5H/AOZ44dt2oypUq3eMGGlgTloIMSDGbB6C4MggGZE4ruZzGWRoalmNyJ/1b/k4My+Vy7iQlb0Jy3/KxR7+SX2PmBZvuSzGlVPMVH3ncSRMfeMubKuQs37ok2t4uOBcNps7BYqCKGguFdV1NVlkQjuwYRbhemM//wA9TZCyBgR7PedxoJHutophlBEjV0ME2wRwhO7blUcxpKEpsHhUNUszMmpVk1FAEkkzYAYHqaspZePfIfD0I6b2rOKvn8vBFg4dlwK1Nml2lQGcyRzCw8B5CMVDs7/8r/uqn/lKuLlkqRFWlcxqXq34h6YpPATq+zqrDV3NUeMH7JVFx5EgHHX2XuT/AAPO7R39P8T0DiXDkrHVOmFCagRLdShBDJUQTs6m7GNJmd8K4DTEs7Bhyqbglo9lSQoVaa9KagL1Mm+Mq8NWoqpDQg0Ak72IJPNudTSfP44wcPprTl6qopG7lAOs79bxjm2w3bqz4nSrqh/9upKY1KD4fT87YXcXpUa4X7wBlJZSHKsDGkwR4hoIg7jyOAMtw2hXY9zXpte4Qqx6G8X91dotgun2ZKj9IIiPZP6v636o+uHaUlTDgW/2VQUhmqKWBHNJqOvmKlVnZB5rpxFxbL0WpkUyC2tJM6ma4uTcnwv4YIr8OUauYk045tN9RWIA8Qp8+uENXPhY9oEssEo2+qBvbx+WNilFUkK8vJbBn6ZaA6+s2nw8zBB9CMSLVHiPnhdw3JaT7UxDG0XgpO/4VHyGN5rKDTqAX7ySQVBBHTcbxijlStkttvA1V8eT9oe0tbP1TSpajSkhKa7uFvrb8RIBIXYWABNzZuOZNVy1dgiahSeCEURCnaB9cVnsPT0VKtc7U0gACTzapN7ABadS56A22BhPUtYLacKyytK0c4VlEwGFrjwaN9ja+L72G7f1O8+z12NQsD3TMebWLhGb3lI2JvIi8iHr8ApNTZiNRqgO4PsVCASuumpCvvNo1QMI+B9jqQzWTzFIRT0tVCkEHVp1JAJJABb2SSQacyZOJRmWki08U1JQUNpF1UkEmSFJHuiZdVsN5jFaqZaozsJZQVIAWZJEQYBm5npsL74tppVKtTnlKSEECfbIMgnrEwY8gL3OCswrjmV4A3Dez89xiWxEpRso+V7NNUp6WpUqerT94QxqCWAbTMbcouBN+mO6vZ3L0czQp85kl2YsZ130mR7IkXHhF95fPnQWlCDEl0BDRzoS6RvJG3jJi+FmaY1CzNYaSzQTs5VVEjpBHqFB96yzbXUaMUh/9nSkU0gLJK+ZlSbk3Yyo3wizPZvvKZNJ0R5emQZ59LEAk9GiNgbET44aMXBTWRrqESSPZAZIUCbT1E7tf2RjeT4cO9qgkhZVj0Z9QvqffTaYEb9NsEVtdMZvBRMtw6pUYhRqIkNtaLH6g4F4rkmoNpO++H+U4kFrl0ESWMdDqYn6zhdxqk1SqWIidv8ApiuEICcOzbQVmz+15hSxA9CWn93FoyHCab0EJClmAYsQDveBOwFh8MV/7Bpps4toOrabQNU/uk4t+Qy2imqgzptP9dOmHu1QB2QyuhYBn+ug6YMjEWX2xNrGAChVNz6nGsbfc+p/PGsTOkzB/DFgO/gCB8p/lgDDWqmigB4xPxMn6CMHOAuslVzXDzUzCUwYLCPkDf5DDLg/AXSCSZEgjb0Eg/T674VZziho5paigMV1NBMDYj16/THXGO3L1QBSBpLA1G2otFwD7qg2B3O9tsdMr6HJSLxk8qxAWDb9abXG+84Y5PhzIgBO5uZPjHljy3g+dzr89CpUELUeWqGCKcFvalT7QEERLR0OPR+zvaMZjLLUfQrayhAJgsCDYXN1Km/niElLoUQyHCkETJ8/l1xEnClNR2JJGkFrKNTFrBiFDPGmbk7jBdfOIBJIs2k6b333MDHAzEIxRdRaowEzPKNM235lPzxsYyFYo7VdqxlECpBrNsDso21EfAgDrB8MeY5rPM7anJdiYkn5geGxgDEnFs61fM1KgBJdyAACYUHSg9I038x1OLdwzsbpWtTdTBZdD8sgASCJYQQSQZ3v44nwdEUJeJdlqtCkK5ZbabLOpdXWfJtInz6Rh32b/wBI5p0nTME1CqaqRb2mb/ZMd97gm8Bp2GHfG8g2YoGkeXVp1NEgQZlVDTMgEAn59fP+3vDe6qa0EIUSd5DxHUA//DBnxbzwQkwkk+S39ie07Zh2p1isy1UNETzcwPxMjyLeWO+OsBSWCIJosCDsS4kEetxg7I9h6FFdCKWZgCxqENZbhdgAC0TA6dbYj7WcOVVohUSO9pjYCOddo90+GOyN1k5JU3gbUgjMUSJsGPiIEesiB88B9oM5UNTu6Gn7scxIm7Xj2hsBPxw0OnL02YKNSyBAALMYCj4yo/ywA+T7peYy7BWY+LEuSfnjNRmRVCGtRzTKVYIQwKnlGxEH3/A4E7C8Paj3+XrAGb7W9nQwMGOamab+ett4OHmdzQpqamgsQIsOaCdh+eKrxniNaoy1cpRrpXp9QpKsn4KgFmEkkA+LRvIg02sFYyoutXJUwFEhQmnSJFgtgon3dMiPOdwMI/8ASFXAyTVAbq3LNiSysgib2J1eYU4zI9r6ndBsxRWlUuCC5AB8+Q6T5EziscQpZrOVO+zAXuKZc06YDBX0mARIM6o3YyYgCDiUYu8lnJNYJ8jm8xbRVqxyiNbCOUEyA0hrr6ariwm4cH4AZ7zME1G3UOSwXz5ib/lihZH7TUzSVcqyllUvSV2tXQGKoD+yW1CCp0wApG2PWcpmdaK+krqUMVYQyzurDoQbfDFttOyFZOc1l5VR7MkC0Aw3KY6eyW+WE/DqDGs4lWDMlSdiFV5jTB3OwkaQoF4ufxXMQUmykP8AQCfQ92ap/dwt4ZW6hWeo34W0JEB2JfwD1COUHcCMQ1K3Kx1wOOL5TWEgwQ6XETBYbSCJkKfhgbtBVFKjynSzTTWxN2BMn0ImT6e9ghkqEQCgggjlY3Bm7F7j4YArVvtLikwNN6cGoJmxII0H3lbT7UWFiAbY2E4yeAaaFtLs8ummwuAEETPQCSev5euC8nklqUgGFwSPkcOctQ0oFAgCR8AbfTAr0AoYjqZ+OKUKKczlFWnXT9U/Wnglc4oCjqVVgALmfAfKT0nHGfp6u9OwFOTPo+3jYenriTJKBSTxKJJ/dGNALy6FhzWH4QfzYfw+eCBlk/Cv/CP5YiyrYmnDIwo1Tc+pxrG6m59TjWJHSZgnidfVlkHvM6KN7EHcmDbb5gdcCM/QXPh/HyHnhzwrLCpRek0BiAdXmDKn0VoPngXIPKo864krmtpN3OlQB1LEgfMnFk7L9k6L1GSpDHLM9Kqt+ZtlPhp0Xt+LebBKmbFPi1HvRpFNpYbwyBtI8/vBHnbDLLdonyzVagCl6r94yxIZmgQNNwB0ET64vO2sHNFpPJbMxwzu6RSCzNrUMpVCEclmUQCTYRcGT64F4bk2yOQ1hW1qpcyAF1PAW0nUFGgdJ0+eH3B88mZHeUm1IrCfHUIOmPd6G9/LrgvPZRa1I03BKNAN494HcbXAxzqTiUdM8+y3+kash01ESoWmG0wSd5JHKes2nBfF+11cU8oi1BTatTFVnFhz1H3Fwqi3jbDet2BymkgSrnZ9ZZl9ATpjyjEZ7HZapSpGtqdkpCkrAlbI1QTCnqxLQT0A8ZdN0FxsSdkuFVKec5odCtWHHsMDAsOo5hY+u0E2ZKDnNkuHKhFcOSwUMXju1A5SO7LKQZJIDbkHGcMyYoOBBC6VprpA0AD2fekWAFwbkmb2J/tun3r02Okpa5Enl1TH4SDYzcyI8Z2yuGd5/PDu6mh+ZVLwt2IAJhbQSYiel+owr4nk1rLlqVU2Zlqw5DNAVTok3Y94wE7lVMzee6fanKNVElgwBgujCBAJ3uBy9RvMb4JrZHvs3l3W6qpqHzAI0xPmw+E+ONhylRk+GyzZdDdjuxn0HQYT9qVkUPA1qUf94l8Nq1UyFUgeOoH5bjfCftG7HuJK/pqUQI96mfEzv9MdhyUWDM5FWZWPumQOkwYJ8dzhNxStqLGCIgfIuPrGGuXzDsRJU2JssX9dWFOdMyfE/TU+ElwML6KUnX7x0afd1iB5QDc+M9Z6YDzNIUmikyFWBJUkLHgQyWkmfdmBc3xnG/0R33/gcI+GUfv1YxZSRYe0rSv0LH90eGJR0282Pvjw0XCjn9dIDkSmREll1MPEKAFWd5vvtOFILVSCyCnRUnSsGWRRy6lPsppuR5bQNWDqTVah5Z+HKB8RGA6nZRqZq1jUJlWlJJF9/wDKP4yzg7yzNyppYB34rSpVAUpiorOKkCx7zbvKc7EiFOwabm5m05TOpUuGkj3diPMjr67eGAX7KUC2tB3bETy+z8F2G52jc+JwpzFM0na90NmFraQZ8t4IuDHXCuVBCOOR3xfMoDTVy12J5VZjAUi4UEgEkCTbcYCqOWrioinkQ8u2oFjqOnxkqb3PwhszBY1F1HmCUwwG0kMx/If0ccvVPKymCIIO9iYMjqL3FvGxAxyazt0NEkz/AB8KvJpDzcVCFgdeok7CJ64F4VmWqZzvCsA0StibwyEm4BiTb+M4lfjdcEr3KkqFMio0GZjl0SPZNp+ON9nMwWdzUHO4DqYjl6qB5EqfPUPAQmjBqQ0ngeM0YgYTidziAnHeTFfG20pWPjSA+rD/ANWJAIUDwAHyGIO0BkBfxlE/vgn6TiZ6g8em2DoYS5Z4wVqwn+1XtbE4qn8RwAVksCSRcG84jrvCyN7AepIA+pwDkcrVolg7K9MszCAQUJMkQZ1LN/EEm0bH1BKmPCR+Y+sYQ6QhKYG3/U+Z8cG8Jq6aq+fL8/8ArGAw03HW+J8ks1F6AHUSdgBck/AHCjFb7UoBxZ4t90jT4Fgon5D6nEVTIlmGkzJHIRIJ8p6nw6467VZSscxmcxUpstJ6arTaxEDSAGidDGCdLQbxgWlXqLCOJfSGEEA28DtqBj8746VwcM+8W3/RvU7ujUoliG7xqnQcphAd5JlCfQjFqZR1M48/4Hm9Gcp1a5A1yhAiASDc7SJCknYXOPSvs58MQ1G0x45B1UWscd0VhdtmcfNi35OMazLaYDG/4Qb7db2HrAwDQz+r7QkaWQCouxnVTN1sLg04jxXrOMVtMZkhfvJAcKoYr7IIYgwQSbEWIgXsbjYAtRdywdQ+mAro+lypEidQg31C87bmScDcS43TpqtOQbCEgEEFCACDuJIeb7b9cRntdlFXQ6PqKjUQqEzuTq1TMkm/jhUmy6pGHhgaGq0HIVuXvGp6ZjchYJXexIBiTaMWjhmZFLU1VWLsYkQbC+lVBkXkxcnxMWWcOzWVrIRTOvVMqdRe40mOpEdQSBe4xPS4fmCxJqKBJK6l1MARFwCF8DubztMBoqV4Rk2nyw7MZyTZGJMkkwov+0Z8tvDCni6u3dQjctWmxiDADLJ5b7Dw6YhzTVlrpQoOHfRLGoAFA3mBeTYkydwALnEea4tWoaftCqUdZV6BB1dbapGxHhvInFPtLJVAe0eMItQAzABYkgLCWBaN9Im8gbHeMdcVPOfCFI+Jb+P54qjU6lbu2y7SHLBRrlZPNq5/2TII3A5QTixcf+7Sx9kUlEm5uV+cYFdZMmkhdxHLl10rEyDe49MZwbhUB+8gx3cRY+3BHxDRjthzRqMwT/VsGZIkG0tLL1Huy3lF1GNixBvTpgCAAB5Y26ggg7GxxC9Rhd2RB8/7xKj6YQZzjBZ3UVTpHLuqza5DqAY6WPQ+gaUlFWxoQ3OkPeHk92in2kHdn1WBJ9QA3owxV8pmhmcyRpMFi02g01NjY2kBBf8AFgfN506KndtVDmVszHV0G5IKx1sY2i2G/ZnJLTp94FANUKQAZhIkDwBJkkDy6jEb3FZQ2cmZp/vm/wB4B/8AqwLk2DIo6S6H5n+Q+eCM0fvXnoUf5AT9GGAci3LVHVXLD4H/APg/PHLPlio21UrWpsT7StRfw1BgVb5lh+/jWfqmnodd6VUEeasLj0KsR8PLGuM0ZB8CVYevsE/JkP7uB62YNWiZ9ogo37a7H4gufhgXRgWijmVqKGUyp2/iD5jYjocaqVun5b4pXDuN9y7FIYMveOswNQAE6oIVrj10nyixnPUqrtR1AkoHIB3VtiCPKD6EY7IuxGDcTzGqtTExpFRpBkjZY8AZI8cTUcoBvc9T4nxOFHBOHqklRKa2RP2RzEwLXa3qhw5DYZmGVExmjG6uI5xiAQ1Nz6nEJUj2bjw/l0+B+nWapufU41iZ0kQzhAY6G0oCS2l4AAm8IfpOCuE5inU5mqACRCnlnqCzH2hIB0g+Ei0YXdoOJCjl2p71K1oHuoNyT4naPPywj4fnGUCPSOh9cV043knqS6HpzKCCDcMCCPEHcHyIwirdlKBnvK7Jpl0OqmpB2iSOaxOKTlOO5inXcUKhCwDoI1IJEyFNl26RgmjVraoepLnfWqkMesEKCR8ZxVnO6LhxPL6aahcvlaqCSRGioQfwsZDG3UzhrwfipfLU9DOEiAGjWADGlmG8RFjtG+KnQ7Vd1S0UaQWQAwgFtSm5Z50qZnfoemwNocfIWF7vUTMjz/VBgn0+WMaT5GLGzhRJIA8TYf54ULxqmc0i02Gp1akDMAuDrpjx9tYPkxwOvZ3MZgyz6Fa2p2CkfsLpJE7bAR88OeF9hsrSvUqGq/iWCgegBkekx5YxtIKIePcJptSp9wApqKxUCBqk09INiZBI8CPECcU7jnDGXUGWHXcbyP4iLjbfpj0wU1LoV02OnlIPMC1RzbbU3dt8sRZ/g1OuW1rzCACpIMRMEjcSTiKntdHQobo2KOwfBhRoI1WzVwz8xtFu7Q3vKy5HX93Fiq5pUDMilwFWRSQkM8+4o36SZgWk2MTZWO7SIjSkekCMTY6DnKymXr5lu/CHK1EgIWM6xzSGWJWJi4IOraIOI8z2ezWYcGvVSFkDTeAdyqhQJMC58Phh/T4rSLsmtQynSQTBmAbT7Qv062xvNcUpUxL1EA82E/njDSr9ocmmXejoLAadEA9VAAf9rSsFtzAw3+0mqg1gyNHtC9ibxGEdfilLNVwWJ0L7JmL2vfpHX9Zj4TYCtyehFOPniT5F6i7i6nu2hmU2utj6YSZKvVW/e1b2EsD6wfdMWnwY7WIsHFyAhkxcfxwkcAEAGbEm20mP/ScPHumMw3Mm58Tc/M3xpagWdSa1JnYEgwAbdQYG19/HHCmGInfmH0BH5H97EedzC01NQkADeTE+Q/W8Pl6K1eGZCbg7RPX4kIIp0zqa1xpn4n+vI4ccG4sopU6BMVVTVEyGg8zKYBjUeoHxg4R1cs1VCFYoGAhovfwUxFupvOGXZvggpK1Vm7yrV949EnlWfSCY6wOl0iorgvPUnOr4Dc17ZH4lIHxU/wDswsyOY7uqdZADTBPWQGX1JGowPHDPiD6StQgkLdtImACLxuYUvtgWpwmoTSq1IUIUlVIuCQOY3mAzezG56YhOPzMFkhzucQUOZoKMFvvGrQLdOUg36gYWsSNWnqA29tSxadhIAH/Fi71OHUyI0gelsKMjw2kC7GmhYVKgDaROyqbx10D5YIRsaSoS8C7M0we8YrVBQFVKWGrmESbwLXHXpgPM8Edc6akk65KxYGwUJ5AAgYsme2rBWFP7tYbwPNfxsfDA/Dy7y7qWYDSIGlZi5BJtuZiblh0GOqOCTN5TNK/Im1Gp3c+JFOSfnPywS9r9BiFaATSiqtNdWyDrHUkecSRgPLZgtXdBT5UMF2YklugAIt474AGHfzsCfy+e3yxqfNfmf5YXjN082jojkQYMEg+RseZThA/Yt5PIp85388akAzqbn1OBq+aRQGqexMwN3I91fLxO23TcTNZt9R2FzvzfIQFHxDYW121TqMt1JvPx8PLpiaiXcgHjXEWr1DUfc2AGyqNlUdAP5nrjeWkjYnfAlcbYJoUh4YvAjIl4W/8ArFRD7yqfWJBHphzoDLpa/Q/z9Yg4rlDKMcwNFmCsR5lb6fjti0cMy1TMDVRQta+wUHwLEgTfbeIwSaRJpt4I+GsKdQ64OxViAbjpJ3Yj/D54u+U4hTqKrBSTF4RjfqJAOKjmuDVg0GkxKwSANQ8QeUnqN/XDjscXKl1B0GRcHcG9uhGJNJuxo2h09ZInSwH+7f8Algds1R6k/wDC38sG5tnKMI3H4W/nhIeGm4KteBdT7xA/jhlGI1seZR1prSaIVwzMfwg8yv8AANB/VJ/CMMaR5qnkwH91cDcSUAbWCVBHrpUD64mpr3baYsx5T8ICH4DlPgNO4Grn5OzunNNiikiCo1GDaIJmCAbeUW8YsK3V7eqwKn/V26hwxqD4aAqn4tiwU6oPKSB948z4K2r6nQPQnG+K5OhVQtV0kAE6iA1h8DOL6bdZIaiimVB+0GWUAKKLA+0W7yoT1kqFGolgDJO97nANbiHfwtKmwps/3lUqqzqM6VA2BaB6Wi+NVuChSaq0tSyrCmVBXaNieX2jJ8V84w6zThqJKnpqXyjmHpcDGQmpcGSSSD8pwdETSBM7sY1R4TG2Dwf4fTbFa/tiuLaqfyxtON1j71IxvY/zwbSQ34wOS/4h+RwLkOGirXZnJKimkKCRzF6lyQQTYbbYV1uLl2h2BFjAtB8Ynww64DWQPUhwQUo7kWM1ZH5YJuojRVsG47wRVKtSLhjKqAxI1NAFm1Dci/TEPDuxppV1atW77Ujp7MbFGBuSBdZiB0w+rENmKa/gVqnxPKPzY/DE2YqqHpyR7RG/ijfyxNN7R2kpCnPZI077r4/zxJwyoHERDUQtP1BUTf8AaB+Xng3itVTTK6hLlUFx7zAfljlRJDCFPtOoM3KwPKNzg0w1DlhNjggS+Wtuaf8Ae0/+4YBr5xRBDCC2m0G8x4wOvjtg3hlYDUk3UyPRiTP/ABax8Bg1Fiwg8hweRI2Nx6HCdTpSqSDC1KhIVZY3mw674OyNUAFJEozKB1jdf7rKPhir8WzhbMTSqE025QiH9JUMKb/gACyfXpuukrZs3SJ1rfaWTSGUETzEFoDWaxIA20gWkg9MN1XSIFgBAwPRpJTqKNQJ0uGP600yB5WIgfxwYWBuCI9cXZJANc363ZPT2gMCcWyx7qoKUBmB+JO/x02+WDs0QVkMDBQ2/aXCz7PVGaZ1KmiyqDzX1KIkC9+nT6YEBXuynBGWr3uswJEREz0N/j8sXWcQpQ/CLEyT54m7vzHzwxhTc7wesutihCgkkyu3zwirrbHoXFj91U/ZOEWW7NJVpqxqEFhMADxxlFCj5j2sEUjUiwp/HV/PDrtJ2ZSjS7wVGYggRAG5wqyon5YpESR1wZWOYUnSImSoJ3EbE+MYvvZXOBGNGZDS4tFyx1dT73+IeGKTwim3fGLbeXXzw8yilaqGRYj3lm9S/XfQScT1I2ZGVMvpMVR4Mh+akR9Hb5YCrGlSYh6miSWA7wqLmTAmPan5jE/GqvdotQH2GBI8QQV0epYqB5xgXjmWFQUiLyxAjwKMfzVcRgqlkvLKJ6PdvdKjNH4ahP8AHHFJ6bVURampg2ojvJgICZIn8ejGZDLBEACxv/U9cLK+TqjMo1A6S+sOYE6QysSJBEEAA9ZZfE4tJYZKHKLHxWsqU9TkKoanJOwHeL/lgWp2kyrSjVReAQVcb7X0+mIc5xsLTZa1ItCnWAwgwJMTHhI+F8UOvUVmJJIBdSBqGqAVtIgaoXpjnirOyy4ZbMUjVzBqKtVQq6C0NqJcjlJBhmcothGoT0gcVXoJmajv3QorSL7Iac6lGoSWVSGcqdPWltgfKcbywUrUpEiAANCmPEDmtjeX7WJr0mgoUQwdot05yqkKemra4kjr0Qn0Zzz06yiDjCAZumEppoNFGMGgglnaajipRdDCAGTczaJgi1coGap3YAU0m7rWaFOStanDgCnSSmxp6jeTEibRh5nKNFlHdUxTJmQFGmSDDiOWQQLjfVtbEGb5e7Pd6ldKekAL7cE3FgJA3FuXDcMkCUqYIOrRU+7BQqyUwX71C4p1HF1C21RLAPFiMNeC5SnpqQF1kxEhgLSAG1PO5JMm5O1hhcuROgaosBM3FhvgzIcDUgO0qSDAFoBg3tY2FumEnJRWTYxcuDnKUcrUywtQ1U6XOxp0SUbQ7Et3lQwe80+0bknoZXOy+TpihS1orNUpqSTTQldKqQtRkWxK+zq5iGgyblFx7hApVr8wYFlLBZW9xYdLEf8ASTZsnwakmUE001aCxJUTLyx6dC0fDA9VUmaoO6E3CFdqXeNSc1Jy4WoXbUVCVJYLNgCwBA31gnYYdcCy9GpRQnunqCnSZppqzE6HMmDMswIM3sw6qQTwrhNIUUJpJLDWZUTzHV4dAQPhjXGuHUzQclEldLTpHuspPTqARjd1GcsQ8Hp6hlJUlCD3p7rLsn6Rwe8d/vFhdMxsIjHeTQdwBUX73RSILUEqMWdoYhmrDWICiDp0hQYOOMxlEgtoUsvMCVEytx9QMW3uVcBgoJAOkxcSOnhbGRnZso0IeCcMpdyBURS4BQlwoJYVm8mEgJNixPLywowpWsooqVJVl3LNS7wt9oI0MCveqwoxL6gkAiLzhhncrRCOjBarsSCyqohZkK9QyBa3U+WJcvw5qjrrAQQYgAQN4RTt+03hYRszeMidcCam3eJV7zQysykaShq2rqKisB96zGiG0spKGnvc4LXLsKtN0CFgaik0u6CwajdyJVStqZbpqju5jfE3aBjl3+65AUuRvYjcnexYyd4jywszXE60QWsrAzYqWEkgMGBaeUCzXa4EgCe++EUa8Q7h3DmOYK1fvAy1WJdEBUu9NCwHeOphNRJMWDQBAON56gj1aSqiUw1F2ZQacBgqqKNQsWQOpCJqgNNVT44T5isWZz7ZtClQVBJYmOYnaSOWbLPtGZmqTpRlUBm0hjT0xYXIAnQCTNx6rNqbhBvx2ioenCaUIrq/IQGqBJDslNVepTNTQwIOwaAMdO6h/utA/RyaS1FXSaC2Oo6SS5UjTcDe84r2Xzt+WKa6lSwUPBKyWXSsgKW5o3K2EMcaytdxbUQJ2BIElA2ylifvGuQTsbwMDkYPeB1pBMabUhEg3FFAxlSRJYEnre8GRhn3uEXAK7MnMZsDPn/lB/ejphrjUAp4FWdqtQVHLrex29r+WHBUCwAA8BthLwD9LU9D/iw7IwseCjK72zP+rH9pfzwl7JViMwnK0w3VfwnwOLbnuErWK6jYTbxmPPyxJl+BUaTa0SGHXUx3t1OKIRjTg9QtVgiRB3w9bhtFhLU0LeJQE+V4wl4EPvT6HDeu5B3OMYC/OUi9AgXOmR+0tx9QMLOHg65MwqmBB94i/wAl+uHlAxI8D+d8DMTqNzYxiSj81lG8HBqY3kacu7/soPQDUfq390YTLlOYvredTe8SNz0w74IJpkncvV2/3jD8gMbqJtUZCrsW8XohqoXo2mfQXPzAA+OIP7KWsxpxYs21ojSQR8YwTUec3UHQKoHxufyX5YZ8GUd8vrV/NMGmtsQm7YPk/wDR7R3dqreWpQP7qg/XAXGeFUqNUCmgXkIMdRI3nc73N74vgGKn2rQd4h68w/wnGTXymxk3LJXctkXDgUSBq1cp9mQJsNuhtb1AxPnM1y0kKMrUyoaRNgrLJ6xJF4jzxNkj97T/AG/zBH5E4n43SD16CnaT6+y2x3HT5YzTlfIuoqeAGmQwi0E6THgWg/TDqrmAreybgXA8zb4E/wB4YgPBKfmfWJ+YAOIc1WZdOl2vO+ltvVZ+uN1NJy4GhNQWRX2kpBzSVRElUA8AwYRb4YsnG3ihUi0jSPjYfniv5iizujlhKMrjltI2m+2C81m6jqFYrAZWsp3UgjdjaQMJ8KVIHqxyyzaQIA6T8hgHjBAoVNRABRhe14NvPFfzXHaoZV1G9pGkRPos/XBmY4ORTao1Qk6GYQIMhSRLMWPyIxZquSKd8C+rX+R6m3yG5+WC6FOrWRQzHRpWJkAiBB0AyZ/WOK6M06BWDCX8VB8evtHbxxcMjamg/UX/AAjCL5eCk0+pNk+HIkECWGxO49BsvwGCKrgOhMASRJ/Zb+WN0RJwu7QEK+XgAlqmi/QFXJjz5RgkrRkeSWs4+1oN5Vp6wIJn5hR8cQ9qcyoolTIkj3WNupsOmI8mgGbsAJpNsP1lwbxXhwqgSY6bf144Raaqx3LIuqIIJgT6eZxHoDLBAPrh3/Z6eHluf54jqZRFKwLEnz6eeLOLJgGVy02UC3oMdVOEk7oD8sM6SgbAD0xznqxFJ2FiFJB+GGowGyNGKbgDx6eWBvs7fhPyOJ+CVCaWomSzNJMeOGGo41ID/9k="/>
          <p:cNvSpPr>
            <a:spLocks noChangeAspect="1" noChangeArrowheads="1"/>
          </p:cNvSpPr>
          <p:nvPr/>
        </p:nvSpPr>
        <p:spPr bwMode="auto">
          <a:xfrm>
            <a:off x="1892301" y="-447676"/>
            <a:ext cx="2171700" cy="154305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ctr" defTabSz="914377" fontAlgn="ctr">
              <a:spcBef>
                <a:spcPct val="0"/>
              </a:spcBef>
              <a:spcAft>
                <a:spcPct val="0"/>
              </a:spcAft>
            </a:pPr>
            <a:endParaRPr lang="ja-JP" altLang="en-US">
              <a:solidFill>
                <a:srgbClr val="000000"/>
              </a:solidFill>
              <a:latin typeface="ＭＳ Ｐゴシック" charset="-128"/>
              <a:ea typeface="ＭＳ Ｐゴシック" charset="-128"/>
              <a:cs typeface="Arial"/>
            </a:endParaRPr>
          </a:p>
        </p:txBody>
      </p:sp>
      <p:graphicFrame>
        <p:nvGraphicFramePr>
          <p:cNvPr id="5" name="表 13">
            <a:extLst>
              <a:ext uri="{FF2B5EF4-FFF2-40B4-BE49-F238E27FC236}">
                <a16:creationId xmlns:a16="http://schemas.microsoft.com/office/drawing/2014/main" id="{A9EA61B5-A3E7-3552-B796-E803D6F4916B}"/>
              </a:ext>
            </a:extLst>
          </p:cNvPr>
          <p:cNvGraphicFramePr>
            <a:graphicFrameLocks noGrp="1"/>
          </p:cNvGraphicFramePr>
          <p:nvPr>
            <p:extLst>
              <p:ext uri="{D42A27DB-BD31-4B8C-83A1-F6EECF244321}">
                <p14:modId xmlns:p14="http://schemas.microsoft.com/office/powerpoint/2010/main" val="3667674520"/>
              </p:ext>
            </p:extLst>
          </p:nvPr>
        </p:nvGraphicFramePr>
        <p:xfrm>
          <a:off x="949188" y="841240"/>
          <a:ext cx="10268463" cy="3454398"/>
        </p:xfrm>
        <a:graphic>
          <a:graphicData uri="http://schemas.openxmlformats.org/drawingml/2006/table">
            <a:tbl>
              <a:tblPr firstRow="1" bandRow="1">
                <a:tableStyleId>{7DF18680-E054-41AD-8BC1-D1AEF772440D}</a:tableStyleId>
              </a:tblPr>
              <a:tblGrid>
                <a:gridCol w="3422821">
                  <a:extLst>
                    <a:ext uri="{9D8B030D-6E8A-4147-A177-3AD203B41FA5}">
                      <a16:colId xmlns:a16="http://schemas.microsoft.com/office/drawing/2014/main" val="2807256847"/>
                    </a:ext>
                  </a:extLst>
                </a:gridCol>
                <a:gridCol w="3422821">
                  <a:extLst>
                    <a:ext uri="{9D8B030D-6E8A-4147-A177-3AD203B41FA5}">
                      <a16:colId xmlns:a16="http://schemas.microsoft.com/office/drawing/2014/main" val="1996289347"/>
                    </a:ext>
                  </a:extLst>
                </a:gridCol>
                <a:gridCol w="3422821">
                  <a:extLst>
                    <a:ext uri="{9D8B030D-6E8A-4147-A177-3AD203B41FA5}">
                      <a16:colId xmlns:a16="http://schemas.microsoft.com/office/drawing/2014/main" val="3076931716"/>
                    </a:ext>
                  </a:extLst>
                </a:gridCol>
              </a:tblGrid>
              <a:tr h="494453">
                <a:tc>
                  <a:txBody>
                    <a:bodyPr/>
                    <a:lstStyle/>
                    <a:p>
                      <a:pPr algn="ctr"/>
                      <a:r>
                        <a:rPr kumimoji="1" lang="ja-JP" altLang="en-US" sz="2400"/>
                        <a:t>チーム</a:t>
                      </a:r>
                      <a:r>
                        <a:rPr kumimoji="1" lang="en-US" altLang="ja-JP" sz="2400"/>
                        <a:t>A</a:t>
                      </a:r>
                      <a:endParaRPr kumimoji="1" lang="ja-JP" altLang="en-US" sz="2400"/>
                    </a:p>
                  </a:txBody>
                  <a:tcPr marL="121920" marR="121920" marT="60960" marB="60960"/>
                </a:tc>
                <a:tc>
                  <a:txBody>
                    <a:bodyPr/>
                    <a:lstStyle/>
                    <a:p>
                      <a:pPr algn="ctr"/>
                      <a:r>
                        <a:rPr kumimoji="1" lang="ja-JP" altLang="en-US" sz="2400"/>
                        <a:t>チーム</a:t>
                      </a:r>
                      <a:r>
                        <a:rPr kumimoji="1" lang="en-US" altLang="ja-JP" sz="2400"/>
                        <a:t>B</a:t>
                      </a:r>
                      <a:endParaRPr kumimoji="1" lang="ja-JP" altLang="en-US" sz="2400"/>
                    </a:p>
                  </a:txBody>
                  <a:tcPr marL="121920" marR="121920" marT="60960" marB="60960"/>
                </a:tc>
                <a:tc>
                  <a:txBody>
                    <a:bodyPr/>
                    <a:lstStyle/>
                    <a:p>
                      <a:pPr algn="ctr"/>
                      <a:r>
                        <a:rPr kumimoji="1" lang="ja-JP" altLang="en-US" sz="2400"/>
                        <a:t>チーム</a:t>
                      </a:r>
                      <a:r>
                        <a:rPr kumimoji="1" lang="en-US" altLang="ja-JP" sz="2400"/>
                        <a:t>C</a:t>
                      </a:r>
                      <a:endParaRPr kumimoji="1" lang="ja-JP" altLang="en-US" sz="2400"/>
                    </a:p>
                  </a:txBody>
                  <a:tcPr marL="121920" marR="121920" marT="60960" marB="60960"/>
                </a:tc>
                <a:extLst>
                  <a:ext uri="{0D108BD9-81ED-4DB2-BD59-A6C34878D82A}">
                    <a16:rowId xmlns:a16="http://schemas.microsoft.com/office/drawing/2014/main" val="2800144290"/>
                  </a:ext>
                </a:extLst>
              </a:tr>
              <a:tr h="4944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a:t>藤田先生</a:t>
                      </a:r>
                    </a:p>
                  </a:txBody>
                  <a:tcPr marL="121920" marR="121920" marT="60960" marB="60960"/>
                </a:tc>
                <a:tc>
                  <a:txBody>
                    <a:bodyPr/>
                    <a:lstStyle/>
                    <a:p>
                      <a:r>
                        <a:rPr kumimoji="1" lang="ja-JP" altLang="en-US" sz="2400"/>
                        <a:t>藤田先生</a:t>
                      </a:r>
                      <a:endParaRPr kumimoji="1" lang="ja-JP" altLang="en-US" sz="2400">
                        <a:solidFill>
                          <a:srgbClr val="FF0000"/>
                        </a:solidFill>
                      </a:endParaRPr>
                    </a:p>
                  </a:txBody>
                  <a:tcPr marL="121920" marR="121920" marT="60960" marB="60960"/>
                </a:tc>
                <a:tc>
                  <a:txBody>
                    <a:bodyPr/>
                    <a:lstStyle/>
                    <a:p>
                      <a:r>
                        <a:rPr kumimoji="1" lang="ja-JP" altLang="en-US" sz="2400"/>
                        <a:t>藤田先生</a:t>
                      </a:r>
                      <a:endParaRPr kumimoji="1" lang="ja-JP" altLang="en-US" sz="2400">
                        <a:solidFill>
                          <a:srgbClr val="FF0000"/>
                        </a:solidFill>
                      </a:endParaRPr>
                    </a:p>
                  </a:txBody>
                  <a:tcPr marL="121920" marR="121920" marT="60960" marB="60960"/>
                </a:tc>
                <a:extLst>
                  <a:ext uri="{0D108BD9-81ED-4DB2-BD59-A6C34878D82A}">
                    <a16:rowId xmlns:a16="http://schemas.microsoft.com/office/drawing/2014/main" val="3128012845"/>
                  </a:ext>
                </a:extLst>
              </a:tr>
              <a:tr h="4852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日立）高橋様</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a:t>鈴木先生</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横河電機）鎌田様</a:t>
                      </a:r>
                    </a:p>
                  </a:txBody>
                  <a:tcPr marL="121920" marR="121920" marT="60960" marB="60960"/>
                </a:tc>
                <a:extLst>
                  <a:ext uri="{0D108BD9-81ED-4DB2-BD59-A6C34878D82A}">
                    <a16:rowId xmlns:a16="http://schemas.microsoft.com/office/drawing/2014/main" val="2260100327"/>
                  </a:ext>
                </a:extLst>
              </a:tr>
              <a:tr h="4944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横河電機）熊谷様</a:t>
                      </a:r>
                      <a:endParaRPr kumimoji="1" lang="ja-JP" altLang="en-US" sz="2400" dirty="0">
                        <a:solidFill>
                          <a:srgbClr val="FF0000"/>
                        </a:solidFill>
                      </a:endParaRP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a:t>三井住友銀行）市原様</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a:t>東芝）田村様</a:t>
                      </a:r>
                    </a:p>
                  </a:txBody>
                  <a:tcPr marL="121920" marR="121920" marT="60960" marB="60960"/>
                </a:tc>
                <a:extLst>
                  <a:ext uri="{0D108BD9-81ED-4DB2-BD59-A6C34878D82A}">
                    <a16:rowId xmlns:a16="http://schemas.microsoft.com/office/drawing/2014/main" val="3056375231"/>
                  </a:ext>
                </a:extLst>
              </a:tr>
              <a:tr h="4944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a:t>富士通）植木</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横河電機）奥田様</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電脳バンク）浦田様</a:t>
                      </a:r>
                    </a:p>
                  </a:txBody>
                  <a:tcPr marL="121920" marR="121920" marT="60960" marB="60960"/>
                </a:tc>
                <a:extLst>
                  <a:ext uri="{0D108BD9-81ED-4DB2-BD59-A6C34878D82A}">
                    <a16:rowId xmlns:a16="http://schemas.microsoft.com/office/drawing/2014/main" val="3208036635"/>
                  </a:ext>
                </a:extLst>
              </a:tr>
              <a:tr h="4944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富士通）蜂谷</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a:solidFill>
                            <a:schemeClr val="tx1"/>
                          </a:solidFill>
                        </a:rPr>
                        <a:t>富士通）柳沼</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富士通）宮前</a:t>
                      </a:r>
                    </a:p>
                  </a:txBody>
                  <a:tcPr marL="121920" marR="121920" marT="60960" marB="60960"/>
                </a:tc>
                <a:extLst>
                  <a:ext uri="{0D108BD9-81ED-4DB2-BD59-A6C34878D82A}">
                    <a16:rowId xmlns:a16="http://schemas.microsoft.com/office/drawing/2014/main" val="361666929"/>
                  </a:ext>
                </a:extLst>
              </a:tr>
              <a:tr h="4944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2400"/>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2400"/>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2400" dirty="0"/>
                    </a:p>
                  </a:txBody>
                  <a:tcPr marL="121920" marR="121920" marT="60960" marB="60960"/>
                </a:tc>
                <a:extLst>
                  <a:ext uri="{0D108BD9-81ED-4DB2-BD59-A6C34878D82A}">
                    <a16:rowId xmlns:a16="http://schemas.microsoft.com/office/drawing/2014/main" val="3381797503"/>
                  </a:ext>
                </a:extLst>
              </a:tr>
            </a:tbl>
          </a:graphicData>
        </a:graphic>
      </p:graphicFrame>
      <p:sp>
        <p:nvSpPr>
          <p:cNvPr id="14" name="タイトル 1">
            <a:extLst>
              <a:ext uri="{FF2B5EF4-FFF2-40B4-BE49-F238E27FC236}">
                <a16:creationId xmlns:a16="http://schemas.microsoft.com/office/drawing/2014/main" id="{D5CE1271-35B8-95DF-76A7-FB981D0E539F}"/>
              </a:ext>
            </a:extLst>
          </p:cNvPr>
          <p:cNvSpPr>
            <a:spLocks noGrp="1"/>
          </p:cNvSpPr>
          <p:nvPr>
            <p:ph type="title"/>
          </p:nvPr>
        </p:nvSpPr>
        <p:spPr>
          <a:xfrm>
            <a:off x="93786" y="43200"/>
            <a:ext cx="11979269" cy="873600"/>
          </a:xfrm>
        </p:spPr>
        <p:txBody>
          <a:bodyPr>
            <a:noAutofit/>
          </a:bodyPr>
          <a:lstStyle/>
          <a:p>
            <a:r>
              <a:rPr lang="ja-JP" altLang="en-US" sz="3200" dirty="0">
                <a:latin typeface="Meiryo UI" panose="020B0604030504040204" pitchFamily="50" charset="-128"/>
                <a:ea typeface="Meiryo UI" panose="020B0604030504040204" pitchFamily="50" charset="-128"/>
              </a:rPr>
              <a:t>チーム編成</a:t>
            </a:r>
            <a:endParaRPr lang="ja-JP" altLang="en-US" sz="3200" dirty="0"/>
          </a:p>
        </p:txBody>
      </p:sp>
      <p:sp>
        <p:nvSpPr>
          <p:cNvPr id="2" name="テキスト ボックス 1">
            <a:extLst>
              <a:ext uri="{FF2B5EF4-FFF2-40B4-BE49-F238E27FC236}">
                <a16:creationId xmlns:a16="http://schemas.microsoft.com/office/drawing/2014/main" id="{17C11301-25E8-6F82-EFA3-36F7ADE4AC13}"/>
              </a:ext>
            </a:extLst>
          </p:cNvPr>
          <p:cNvSpPr txBox="1"/>
          <p:nvPr/>
        </p:nvSpPr>
        <p:spPr>
          <a:xfrm>
            <a:off x="963828" y="5657836"/>
            <a:ext cx="7827784" cy="646331"/>
          </a:xfrm>
          <a:prstGeom prst="rect">
            <a:avLst/>
          </a:prstGeom>
          <a:noFill/>
        </p:spPr>
        <p:txBody>
          <a:bodyPr wrap="none" rtlCol="0">
            <a:spAutoFit/>
          </a:bodyPr>
          <a:lstStyle/>
          <a:p>
            <a:r>
              <a:rPr kumimoji="1" lang="en-US" altLang="ja-JP"/>
              <a:t>※</a:t>
            </a:r>
            <a:r>
              <a:rPr kumimoji="1" lang="ja-JP" altLang="en-US"/>
              <a:t>更科は各</a:t>
            </a:r>
            <a:r>
              <a:rPr kumimoji="1" lang="en-US" altLang="ja-JP"/>
              <a:t>Teams</a:t>
            </a:r>
            <a:r>
              <a:rPr kumimoji="1" lang="ja-JP" altLang="en-US"/>
              <a:t>のルームを回ります。質問を受けたり、時間になったら</a:t>
            </a:r>
            <a:endParaRPr kumimoji="1" lang="en-US" altLang="ja-JP"/>
          </a:p>
          <a:p>
            <a:r>
              <a:rPr lang="ja-JP" altLang="en-US"/>
              <a:t>　よびかけて元のルームに戻すオペレーションを行います。</a:t>
            </a:r>
            <a:endParaRPr kumimoji="1" lang="ja-JP" altLang="en-US"/>
          </a:p>
        </p:txBody>
      </p:sp>
      <p:sp>
        <p:nvSpPr>
          <p:cNvPr id="3" name="テキスト ボックス 2">
            <a:extLst>
              <a:ext uri="{FF2B5EF4-FFF2-40B4-BE49-F238E27FC236}">
                <a16:creationId xmlns:a16="http://schemas.microsoft.com/office/drawing/2014/main" id="{D3CC4920-7426-0F59-E77C-6F13542B3F41}"/>
              </a:ext>
            </a:extLst>
          </p:cNvPr>
          <p:cNvSpPr txBox="1"/>
          <p:nvPr/>
        </p:nvSpPr>
        <p:spPr>
          <a:xfrm>
            <a:off x="963828" y="5222914"/>
            <a:ext cx="5955476" cy="369332"/>
          </a:xfrm>
          <a:prstGeom prst="rect">
            <a:avLst/>
          </a:prstGeom>
          <a:noFill/>
        </p:spPr>
        <p:txBody>
          <a:bodyPr wrap="none" rtlCol="0">
            <a:spAutoFit/>
          </a:bodyPr>
          <a:lstStyle/>
          <a:p>
            <a:r>
              <a:rPr kumimoji="1" lang="en-US" altLang="ja-JP"/>
              <a:t>※</a:t>
            </a:r>
            <a:r>
              <a:rPr kumimoji="1" lang="ja-JP" altLang="en-US"/>
              <a:t>当日の参加状況によって変更する可能性はあります。</a:t>
            </a:r>
          </a:p>
        </p:txBody>
      </p:sp>
      <p:sp>
        <p:nvSpPr>
          <p:cNvPr id="4" name="テキスト ボックス 3">
            <a:extLst>
              <a:ext uri="{FF2B5EF4-FFF2-40B4-BE49-F238E27FC236}">
                <a16:creationId xmlns:a16="http://schemas.microsoft.com/office/drawing/2014/main" id="{D6839B0F-D76D-0599-B7B2-73F080A63ED0}"/>
              </a:ext>
            </a:extLst>
          </p:cNvPr>
          <p:cNvSpPr txBox="1"/>
          <p:nvPr/>
        </p:nvSpPr>
        <p:spPr>
          <a:xfrm>
            <a:off x="963828" y="4787993"/>
            <a:ext cx="8521885" cy="369332"/>
          </a:xfrm>
          <a:prstGeom prst="rect">
            <a:avLst/>
          </a:prstGeom>
          <a:noFill/>
        </p:spPr>
        <p:txBody>
          <a:bodyPr wrap="none" rtlCol="0">
            <a:spAutoFit/>
          </a:bodyPr>
          <a:lstStyle/>
          <a:p>
            <a:r>
              <a:rPr kumimoji="1" lang="en-US" altLang="ja-JP"/>
              <a:t>※</a:t>
            </a:r>
            <a:r>
              <a:rPr kumimoji="1" lang="ja-JP" altLang="en-US"/>
              <a:t>藤田先生には、</a:t>
            </a:r>
            <a:r>
              <a:rPr kumimoji="1" lang="en-US" altLang="ja-JP"/>
              <a:t>A</a:t>
            </a:r>
            <a:r>
              <a:rPr kumimoji="1" lang="ja-JP" altLang="en-US"/>
              <a:t>、</a:t>
            </a:r>
            <a:r>
              <a:rPr kumimoji="1" lang="en-US" altLang="ja-JP"/>
              <a:t>B</a:t>
            </a:r>
            <a:r>
              <a:rPr kumimoji="1" lang="ja-JP" altLang="en-US"/>
              <a:t>、</a:t>
            </a:r>
            <a:r>
              <a:rPr kumimoji="1" lang="en-US" altLang="ja-JP"/>
              <a:t>C</a:t>
            </a:r>
            <a:r>
              <a:rPr kumimoji="1" lang="ja-JP" altLang="en-US"/>
              <a:t>チームに約</a:t>
            </a:r>
            <a:r>
              <a:rPr lang="en-US" altLang="ja-JP"/>
              <a:t>13</a:t>
            </a:r>
            <a:r>
              <a:rPr kumimoji="1" lang="ja-JP" altLang="en-US"/>
              <a:t>分ずつご参加頂きアドバイス頂きます。</a:t>
            </a:r>
          </a:p>
        </p:txBody>
      </p:sp>
      <p:sp>
        <p:nvSpPr>
          <p:cNvPr id="1754" name="スライド番号プレースホルダー 1753">
            <a:extLst>
              <a:ext uri="{FF2B5EF4-FFF2-40B4-BE49-F238E27FC236}">
                <a16:creationId xmlns:a16="http://schemas.microsoft.com/office/drawing/2014/main" id="{8C6BABB4-FE21-C914-4B18-DFD71E3FA53E}"/>
              </a:ext>
            </a:extLst>
          </p:cNvPr>
          <p:cNvSpPr>
            <a:spLocks noGrp="1"/>
          </p:cNvSpPr>
          <p:nvPr>
            <p:ph type="sldNum" sz="quarter" idx="12"/>
          </p:nvPr>
        </p:nvSpPr>
        <p:spPr/>
        <p:txBody>
          <a:bodyPr/>
          <a:lstStyle/>
          <a:p>
            <a:fld id="{FDFCE2DA-631B-4D14-86D6-A75E8111448D}" type="slidenum">
              <a:rPr kumimoji="1" lang="ja-JP" altLang="en-US" smtClean="0"/>
              <a:t>11</a:t>
            </a:fld>
            <a:endParaRPr kumimoji="1" lang="ja-JP" altLang="en-US"/>
          </a:p>
        </p:txBody>
      </p:sp>
    </p:spTree>
    <p:extLst>
      <p:ext uri="{BB962C8B-B14F-4D97-AF65-F5344CB8AC3E}">
        <p14:creationId xmlns:p14="http://schemas.microsoft.com/office/powerpoint/2010/main" val="3897485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横幹連合コンファレンスを受け今後のコラボ方法</a:t>
            </a:r>
            <a:endPar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endParaRPr>
          </a:p>
        </p:txBody>
      </p:sp>
      <p:sp>
        <p:nvSpPr>
          <p:cNvPr id="1683" name="スライド番号プレースホルダー 1682">
            <a:extLst>
              <a:ext uri="{FF2B5EF4-FFF2-40B4-BE49-F238E27FC236}">
                <a16:creationId xmlns:a16="http://schemas.microsoft.com/office/drawing/2014/main" id="{46DB292B-6A88-7FC3-2095-72B829D1C749}"/>
              </a:ext>
            </a:extLst>
          </p:cNvPr>
          <p:cNvSpPr>
            <a:spLocks noGrp="1"/>
          </p:cNvSpPr>
          <p:nvPr>
            <p:ph type="sldNum" sz="quarter" idx="12"/>
          </p:nvPr>
        </p:nvSpPr>
        <p:spPr/>
        <p:txBody>
          <a:bodyPr/>
          <a:lstStyle/>
          <a:p>
            <a:fld id="{4D029D89-7B63-4C94-AD4D-2E4D6BB83637}" type="slidenum">
              <a:rPr kumimoji="1" lang="ja-JP" altLang="en-US" smtClean="0"/>
              <a:t>12</a:t>
            </a:fld>
            <a:endParaRPr kumimoji="1" lang="ja-JP" altLang="en-US"/>
          </a:p>
        </p:txBody>
      </p:sp>
    </p:spTree>
    <p:extLst>
      <p:ext uri="{BB962C8B-B14F-4D97-AF65-F5344CB8AC3E}">
        <p14:creationId xmlns:p14="http://schemas.microsoft.com/office/powerpoint/2010/main" val="21835265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D2A45C7-918A-8FDA-B177-6A44EFCF8487}"/>
              </a:ext>
            </a:extLst>
          </p:cNvPr>
          <p:cNvSpPr>
            <a:spLocks noGrp="1"/>
          </p:cNvSpPr>
          <p:nvPr>
            <p:ph type="title"/>
          </p:nvPr>
        </p:nvSpPr>
        <p:spPr>
          <a:xfrm>
            <a:off x="352425" y="365125"/>
            <a:ext cx="11001375" cy="549275"/>
          </a:xfrm>
        </p:spPr>
        <p:txBody>
          <a:bodyPr>
            <a:normAutofit/>
          </a:bodyPr>
          <a:lstStyle/>
          <a:p>
            <a:r>
              <a:rPr kumimoji="1" lang="ja-JP" altLang="en-US" sz="2400" dirty="0"/>
              <a:t>今後の進め方について</a:t>
            </a:r>
          </a:p>
        </p:txBody>
      </p:sp>
      <p:sp>
        <p:nvSpPr>
          <p:cNvPr id="3" name="コンテンツ プレースホルダー 2">
            <a:extLst>
              <a:ext uri="{FF2B5EF4-FFF2-40B4-BE49-F238E27FC236}">
                <a16:creationId xmlns:a16="http://schemas.microsoft.com/office/drawing/2014/main" id="{90109E27-F4AE-6E93-1A70-E41F5002CCA3}"/>
              </a:ext>
            </a:extLst>
          </p:cNvPr>
          <p:cNvSpPr>
            <a:spLocks noGrp="1"/>
          </p:cNvSpPr>
          <p:nvPr>
            <p:ph idx="1"/>
          </p:nvPr>
        </p:nvSpPr>
        <p:spPr>
          <a:xfrm>
            <a:off x="352425" y="1088829"/>
            <a:ext cx="11382375" cy="2745724"/>
          </a:xfrm>
        </p:spPr>
        <p:txBody>
          <a:bodyPr>
            <a:normAutofit/>
          </a:bodyPr>
          <a:lstStyle/>
          <a:p>
            <a:r>
              <a:rPr kumimoji="1" lang="ja-JP" altLang="en-US" sz="1400" dirty="0">
                <a:latin typeface="+mn-ea"/>
              </a:rPr>
              <a:t>横幹連合コンファレンスを受けて、大学の先生とコラボして行きたいと考えております。今回は、</a:t>
            </a:r>
            <a:r>
              <a:rPr lang="en-US" altLang="ja-JP" sz="1400" dirty="0">
                <a:latin typeface="+mn-ea"/>
              </a:rPr>
              <a:t>CPHS</a:t>
            </a:r>
            <a:r>
              <a:rPr lang="ja-JP" altLang="en-US" sz="1400" dirty="0">
                <a:latin typeface="+mn-ea"/>
              </a:rPr>
              <a:t>の事例を挙げて頂き、その中からピックアップし、各チームで</a:t>
            </a:r>
            <a:r>
              <a:rPr lang="en-US" altLang="ja-JP" sz="1400" dirty="0">
                <a:latin typeface="+mn-ea"/>
              </a:rPr>
              <a:t>ArchiMate</a:t>
            </a:r>
            <a:r>
              <a:rPr lang="ja-JP" altLang="en-US" sz="1400" dirty="0">
                <a:latin typeface="+mn-ea"/>
              </a:rPr>
              <a:t>もモデリングして頂きました。</a:t>
            </a:r>
            <a:endParaRPr lang="en-US" altLang="ja-JP" sz="1400" dirty="0">
              <a:latin typeface="+mn-ea"/>
            </a:endParaRPr>
          </a:p>
          <a:p>
            <a:r>
              <a:rPr kumimoji="1" lang="ja-JP" altLang="en-US" sz="1400" dirty="0">
                <a:latin typeface="+mn-ea"/>
              </a:rPr>
              <a:t>次回以降は、大学の先生が発表</a:t>
            </a:r>
            <a:r>
              <a:rPr lang="ja-JP" altLang="en-US" sz="1400" dirty="0">
                <a:latin typeface="+mn-ea"/>
              </a:rPr>
              <a:t>された</a:t>
            </a:r>
            <a:r>
              <a:rPr kumimoji="1" lang="ja-JP" altLang="en-US" sz="1400" dirty="0">
                <a:latin typeface="+mn-ea"/>
              </a:rPr>
              <a:t>事例から</a:t>
            </a:r>
            <a:r>
              <a:rPr kumimoji="1" lang="en-US" altLang="ja-JP" sz="1400" dirty="0">
                <a:latin typeface="+mn-ea"/>
              </a:rPr>
              <a:t>1</a:t>
            </a:r>
            <a:r>
              <a:rPr kumimoji="1" lang="ja-JP" altLang="en-US" sz="1400" dirty="0">
                <a:latin typeface="+mn-ea"/>
              </a:rPr>
              <a:t>つピックアップし、</a:t>
            </a:r>
            <a:r>
              <a:rPr lang="en-US" altLang="ja-JP" sz="1400" dirty="0">
                <a:latin typeface="+mn-ea"/>
              </a:rPr>
              <a:t> ArchiMate</a:t>
            </a:r>
            <a:r>
              <a:rPr lang="ja-JP" altLang="en-US" sz="1400" dirty="0">
                <a:latin typeface="+mn-ea"/>
              </a:rPr>
              <a:t>を用いたモデリングを行いたいです。</a:t>
            </a:r>
            <a:br>
              <a:rPr lang="en-US" altLang="ja-JP" sz="1400" dirty="0">
                <a:latin typeface="+mn-ea"/>
              </a:rPr>
            </a:br>
            <a:r>
              <a:rPr lang="en-US" altLang="ja-JP" sz="1400" dirty="0">
                <a:latin typeface="+mn-ea"/>
              </a:rPr>
              <a:t>※</a:t>
            </a:r>
            <a:r>
              <a:rPr lang="ja-JP" altLang="en-US" sz="1400" dirty="0">
                <a:latin typeface="+mn-ea"/>
              </a:rPr>
              <a:t>できるだけオープンな事例を用いて、モデリングしたいと考えています。</a:t>
            </a:r>
            <a:endParaRPr lang="en-US" altLang="ja-JP" sz="1400" dirty="0">
              <a:latin typeface="+mn-ea"/>
            </a:endParaRPr>
          </a:p>
          <a:p>
            <a:r>
              <a:rPr lang="ja-JP" altLang="en-US" sz="1400" dirty="0">
                <a:latin typeface="+mn-ea"/>
              </a:rPr>
              <a:t>また、ピックアップした事例について</a:t>
            </a:r>
            <a:r>
              <a:rPr kumimoji="1" lang="ja-JP" altLang="en-US" sz="1400" dirty="0">
                <a:latin typeface="+mn-ea"/>
              </a:rPr>
              <a:t>大学の先生から改めて分科会で発表して頂こうと思います。それに際し、どのような事例を深堀し、ヒアリングを行うか、皆さんと議論し、決めていきたいです。</a:t>
            </a:r>
            <a:endParaRPr kumimoji="1" lang="en-US" altLang="ja-JP" sz="1400" dirty="0">
              <a:latin typeface="+mn-ea"/>
            </a:endParaRPr>
          </a:p>
          <a:p>
            <a:r>
              <a:rPr lang="ja-JP" altLang="en-US" sz="1400" dirty="0">
                <a:latin typeface="+mn-ea"/>
              </a:rPr>
              <a:t>そのため、平田先生</a:t>
            </a:r>
            <a:r>
              <a:rPr lang="en-US" altLang="ja-JP" sz="1400" dirty="0">
                <a:latin typeface="+mn-ea"/>
              </a:rPr>
              <a:t>/</a:t>
            </a:r>
            <a:r>
              <a:rPr lang="ja-JP" altLang="en-US" sz="1400" dirty="0">
                <a:latin typeface="+mn-ea"/>
              </a:rPr>
              <a:t>井上先生</a:t>
            </a:r>
            <a:r>
              <a:rPr lang="en-US" altLang="ja-JP" sz="1400" dirty="0">
                <a:latin typeface="+mn-ea"/>
              </a:rPr>
              <a:t>/</a:t>
            </a:r>
            <a:r>
              <a:rPr lang="ja-JP" altLang="en-US" sz="1400" dirty="0">
                <a:latin typeface="+mn-ea"/>
              </a:rPr>
              <a:t>永原先生の発表資料</a:t>
            </a:r>
            <a:r>
              <a:rPr lang="en-US" altLang="ja-JP" sz="1400" dirty="0">
                <a:latin typeface="+mn-ea"/>
              </a:rPr>
              <a:t>/</a:t>
            </a:r>
            <a:r>
              <a:rPr lang="ja-JP" altLang="en-US" sz="1400" dirty="0">
                <a:latin typeface="+mn-ea"/>
              </a:rPr>
              <a:t>論文を次回</a:t>
            </a:r>
            <a:r>
              <a:rPr lang="en-US" altLang="ja-JP" sz="1400" dirty="0">
                <a:latin typeface="+mn-ea"/>
              </a:rPr>
              <a:t>(</a:t>
            </a:r>
            <a:r>
              <a:rPr lang="ja-JP" altLang="en-US" sz="1400" dirty="0">
                <a:latin typeface="+mn-ea"/>
              </a:rPr>
              <a:t>２月下旬予定</a:t>
            </a:r>
            <a:r>
              <a:rPr lang="en-US" altLang="ja-JP" sz="1400" dirty="0">
                <a:latin typeface="+mn-ea"/>
              </a:rPr>
              <a:t>)</a:t>
            </a:r>
            <a:r>
              <a:rPr lang="ja-JP" altLang="en-US" sz="1400" dirty="0">
                <a:latin typeface="+mn-ea"/>
              </a:rPr>
              <a:t>分科会まで、各自で読んで頂き、興味があるものや今後の進め方に参考になるものを事前にピックアップ頂く。それを次回分科会で共有頂き、依頼／深堀したい事例を議論し決めて行きたいと考えております。</a:t>
            </a:r>
            <a:endParaRPr lang="en-US" altLang="ja-JP" sz="1400" dirty="0">
              <a:latin typeface="+mn-ea"/>
            </a:endParaRPr>
          </a:p>
          <a:p>
            <a:r>
              <a:rPr kumimoji="1" lang="ja-JP" altLang="en-US" sz="1400" dirty="0">
                <a:latin typeface="+mn-ea"/>
              </a:rPr>
              <a:t>各論文</a:t>
            </a:r>
            <a:r>
              <a:rPr kumimoji="1" lang="en-US" altLang="ja-JP" sz="1400" dirty="0">
                <a:latin typeface="+mn-ea"/>
              </a:rPr>
              <a:t>/</a:t>
            </a:r>
            <a:r>
              <a:rPr kumimoji="1" lang="ja-JP" altLang="en-US" sz="1400" dirty="0">
                <a:latin typeface="+mn-ea"/>
              </a:rPr>
              <a:t>発表資料は、メールで送付させて頂きます。</a:t>
            </a:r>
            <a:r>
              <a:rPr kumimoji="1" lang="en-US" altLang="ja-JP" sz="1400" dirty="0">
                <a:latin typeface="+mn-ea"/>
              </a:rPr>
              <a:t>OneDrive</a:t>
            </a:r>
            <a:r>
              <a:rPr kumimoji="1" lang="ja-JP" altLang="en-US" sz="1400" dirty="0">
                <a:latin typeface="+mn-ea"/>
              </a:rPr>
              <a:t>は「</a:t>
            </a:r>
            <a:r>
              <a:rPr kumimoji="1" lang="en-US" altLang="ja-JP" sz="1400" dirty="0">
                <a:latin typeface="+mn-ea"/>
              </a:rPr>
              <a:t>SoS</a:t>
            </a:r>
            <a:r>
              <a:rPr kumimoji="1" lang="ja-JP" altLang="en-US" sz="1400" dirty="0">
                <a:latin typeface="+mn-ea"/>
              </a:rPr>
              <a:t>分科会</a:t>
            </a:r>
            <a:r>
              <a:rPr kumimoji="1" lang="en-US" altLang="ja-JP" sz="1400" dirty="0">
                <a:latin typeface="+mn-ea"/>
              </a:rPr>
              <a:t>/</a:t>
            </a:r>
            <a:r>
              <a:rPr kumimoji="1" lang="en-US" altLang="zh-TW" sz="1400" dirty="0">
                <a:latin typeface="+mn-ea"/>
              </a:rPr>
              <a:t>20231216_</a:t>
            </a:r>
            <a:r>
              <a:rPr kumimoji="1" lang="zh-TW" altLang="en-US" sz="1400" dirty="0">
                <a:latin typeface="+mn-ea"/>
              </a:rPr>
              <a:t>第</a:t>
            </a:r>
            <a:r>
              <a:rPr kumimoji="1" lang="en-US" altLang="zh-TW" sz="1400" dirty="0">
                <a:latin typeface="+mn-ea"/>
              </a:rPr>
              <a:t>14</a:t>
            </a:r>
            <a:r>
              <a:rPr kumimoji="1" lang="zh-TW" altLang="en-US" sz="1400" dirty="0">
                <a:latin typeface="+mn-ea"/>
              </a:rPr>
              <a:t>回横幹連合</a:t>
            </a:r>
            <a:r>
              <a:rPr kumimoji="1" lang="en-US" altLang="zh-TW" sz="1400" dirty="0">
                <a:latin typeface="+mn-ea"/>
              </a:rPr>
              <a:t>OS</a:t>
            </a:r>
            <a:r>
              <a:rPr kumimoji="1" lang="ja-JP" altLang="en-US" sz="1400" dirty="0">
                <a:latin typeface="+mn-ea"/>
              </a:rPr>
              <a:t>」に格納されています。</a:t>
            </a:r>
          </a:p>
        </p:txBody>
      </p:sp>
      <p:sp>
        <p:nvSpPr>
          <p:cNvPr id="5" name="正方形/長方形 4">
            <a:extLst>
              <a:ext uri="{FF2B5EF4-FFF2-40B4-BE49-F238E27FC236}">
                <a16:creationId xmlns:a16="http://schemas.microsoft.com/office/drawing/2014/main" id="{66E3A8EA-3005-3180-C5DB-2EBFB84B2AA6}"/>
              </a:ext>
            </a:extLst>
          </p:cNvPr>
          <p:cNvSpPr/>
          <p:nvPr/>
        </p:nvSpPr>
        <p:spPr>
          <a:xfrm>
            <a:off x="678876" y="4026475"/>
            <a:ext cx="3162300" cy="231477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sp>
        <p:nvSpPr>
          <p:cNvPr id="6" name="四角形: 角を丸くする 5">
            <a:extLst>
              <a:ext uri="{FF2B5EF4-FFF2-40B4-BE49-F238E27FC236}">
                <a16:creationId xmlns:a16="http://schemas.microsoft.com/office/drawing/2014/main" id="{E5FE5DE0-ED9D-736A-A761-6225686CBDB1}"/>
              </a:ext>
            </a:extLst>
          </p:cNvPr>
          <p:cNvSpPr/>
          <p:nvPr/>
        </p:nvSpPr>
        <p:spPr>
          <a:xfrm>
            <a:off x="1074163" y="4615566"/>
            <a:ext cx="2371725" cy="42508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dirty="0"/>
              <a:t>平田先生の論文</a:t>
            </a:r>
            <a:endParaRPr kumimoji="1" lang="ja-JP" altLang="en-US" dirty="0"/>
          </a:p>
        </p:txBody>
      </p:sp>
      <p:sp>
        <p:nvSpPr>
          <p:cNvPr id="7" name="四角形: 角を丸くする 6">
            <a:extLst>
              <a:ext uri="{FF2B5EF4-FFF2-40B4-BE49-F238E27FC236}">
                <a16:creationId xmlns:a16="http://schemas.microsoft.com/office/drawing/2014/main" id="{E7BCBCFD-1C67-C767-0EA0-D9E0D6F6D2F8}"/>
              </a:ext>
            </a:extLst>
          </p:cNvPr>
          <p:cNvSpPr/>
          <p:nvPr/>
        </p:nvSpPr>
        <p:spPr>
          <a:xfrm>
            <a:off x="1083688" y="5165391"/>
            <a:ext cx="2371725" cy="42508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井上先生の論文</a:t>
            </a:r>
          </a:p>
        </p:txBody>
      </p:sp>
      <p:sp>
        <p:nvSpPr>
          <p:cNvPr id="8" name="四角形: 角を丸くする 7">
            <a:extLst>
              <a:ext uri="{FF2B5EF4-FFF2-40B4-BE49-F238E27FC236}">
                <a16:creationId xmlns:a16="http://schemas.microsoft.com/office/drawing/2014/main" id="{473D69F7-2C1F-EB0D-00FC-F0D12E240027}"/>
              </a:ext>
            </a:extLst>
          </p:cNvPr>
          <p:cNvSpPr/>
          <p:nvPr/>
        </p:nvSpPr>
        <p:spPr>
          <a:xfrm>
            <a:off x="1083688" y="5699274"/>
            <a:ext cx="2371725" cy="42508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永原先生の論文</a:t>
            </a:r>
          </a:p>
        </p:txBody>
      </p:sp>
      <p:sp>
        <p:nvSpPr>
          <p:cNvPr id="9" name="四角形: 角を丸くする 8">
            <a:extLst>
              <a:ext uri="{FF2B5EF4-FFF2-40B4-BE49-F238E27FC236}">
                <a16:creationId xmlns:a16="http://schemas.microsoft.com/office/drawing/2014/main" id="{C8228D75-B540-2223-7711-488F5B914623}"/>
              </a:ext>
            </a:extLst>
          </p:cNvPr>
          <p:cNvSpPr/>
          <p:nvPr/>
        </p:nvSpPr>
        <p:spPr>
          <a:xfrm>
            <a:off x="5168753" y="5589339"/>
            <a:ext cx="2395537" cy="72050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dirty="0"/>
              <a:t>事例</a:t>
            </a:r>
            <a:endParaRPr kumimoji="1" lang="en-US" altLang="ja-JP" sz="1200" dirty="0"/>
          </a:p>
          <a:p>
            <a:pPr algn="ctr"/>
            <a:r>
              <a:rPr kumimoji="1" lang="en-US" altLang="ja-JP" sz="1200" dirty="0"/>
              <a:t>※</a:t>
            </a:r>
            <a:r>
              <a:rPr lang="ja-JP" altLang="en-US" sz="1200" dirty="0"/>
              <a:t>コラボする先生に</a:t>
            </a:r>
            <a:r>
              <a:rPr lang="en-US" altLang="ja-JP" sz="1200" dirty="0"/>
              <a:t>SoS</a:t>
            </a:r>
            <a:r>
              <a:rPr lang="ja-JP" altLang="en-US" sz="1200" dirty="0"/>
              <a:t>分科会へご参加頂き、説明＆議論</a:t>
            </a:r>
            <a:endParaRPr kumimoji="1" lang="ja-JP" altLang="en-US" sz="1200" dirty="0"/>
          </a:p>
        </p:txBody>
      </p:sp>
      <p:sp>
        <p:nvSpPr>
          <p:cNvPr id="10" name="矢印: 右 9">
            <a:extLst>
              <a:ext uri="{FF2B5EF4-FFF2-40B4-BE49-F238E27FC236}">
                <a16:creationId xmlns:a16="http://schemas.microsoft.com/office/drawing/2014/main" id="{2657360E-C0BC-8112-8861-5DA7D3856688}"/>
              </a:ext>
            </a:extLst>
          </p:cNvPr>
          <p:cNvSpPr/>
          <p:nvPr/>
        </p:nvSpPr>
        <p:spPr>
          <a:xfrm>
            <a:off x="4048033" y="5500149"/>
            <a:ext cx="933450" cy="748966"/>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１つ</a:t>
            </a:r>
          </a:p>
        </p:txBody>
      </p:sp>
      <p:sp>
        <p:nvSpPr>
          <p:cNvPr id="12" name="矢印: 右 11">
            <a:extLst>
              <a:ext uri="{FF2B5EF4-FFF2-40B4-BE49-F238E27FC236}">
                <a16:creationId xmlns:a16="http://schemas.microsoft.com/office/drawing/2014/main" id="{9022630A-D4F6-38C8-BFD2-44063B3824BE}"/>
              </a:ext>
            </a:extLst>
          </p:cNvPr>
          <p:cNvSpPr/>
          <p:nvPr/>
        </p:nvSpPr>
        <p:spPr>
          <a:xfrm>
            <a:off x="7914577" y="5554134"/>
            <a:ext cx="933450" cy="694981"/>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sp>
        <p:nvSpPr>
          <p:cNvPr id="13" name="四角形: 角を丸くする 12">
            <a:extLst>
              <a:ext uri="{FF2B5EF4-FFF2-40B4-BE49-F238E27FC236}">
                <a16:creationId xmlns:a16="http://schemas.microsoft.com/office/drawing/2014/main" id="{0151C46C-51FD-CD1C-373E-2B8C10AF0CCC}"/>
              </a:ext>
            </a:extLst>
          </p:cNvPr>
          <p:cNvSpPr/>
          <p:nvPr/>
        </p:nvSpPr>
        <p:spPr>
          <a:xfrm>
            <a:off x="9101353" y="5589339"/>
            <a:ext cx="2147888" cy="694981"/>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kumimoji="1" lang="ja-JP" altLang="en-US" dirty="0"/>
              <a:t>モデリング</a:t>
            </a:r>
          </a:p>
        </p:txBody>
      </p:sp>
      <p:sp>
        <p:nvSpPr>
          <p:cNvPr id="14" name="四角形: 角を丸くする 13">
            <a:extLst>
              <a:ext uri="{FF2B5EF4-FFF2-40B4-BE49-F238E27FC236}">
                <a16:creationId xmlns:a16="http://schemas.microsoft.com/office/drawing/2014/main" id="{10314615-3A9B-18BE-25D0-8E542708BE11}"/>
              </a:ext>
            </a:extLst>
          </p:cNvPr>
          <p:cNvSpPr/>
          <p:nvPr/>
        </p:nvSpPr>
        <p:spPr>
          <a:xfrm>
            <a:off x="3999346" y="4026475"/>
            <a:ext cx="7249896" cy="42508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kumimoji="1" lang="en-US" altLang="ja-JP" dirty="0"/>
              <a:t>SoS</a:t>
            </a:r>
            <a:r>
              <a:rPr kumimoji="1" lang="ja-JP" altLang="en-US" dirty="0"/>
              <a:t>分科会メンバ</a:t>
            </a:r>
          </a:p>
        </p:txBody>
      </p:sp>
      <p:sp>
        <p:nvSpPr>
          <p:cNvPr id="15" name="矢印: 右 14">
            <a:extLst>
              <a:ext uri="{FF2B5EF4-FFF2-40B4-BE49-F238E27FC236}">
                <a16:creationId xmlns:a16="http://schemas.microsoft.com/office/drawing/2014/main" id="{C10EA05D-2FC1-E3A9-AEAE-6EFE24EEAC06}"/>
              </a:ext>
            </a:extLst>
          </p:cNvPr>
          <p:cNvSpPr/>
          <p:nvPr/>
        </p:nvSpPr>
        <p:spPr>
          <a:xfrm rot="5400000">
            <a:off x="5062143" y="4858978"/>
            <a:ext cx="863240" cy="419100"/>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dirty="0"/>
          </a:p>
        </p:txBody>
      </p:sp>
      <p:sp>
        <p:nvSpPr>
          <p:cNvPr id="16" name="矢印: 右 15">
            <a:extLst>
              <a:ext uri="{FF2B5EF4-FFF2-40B4-BE49-F238E27FC236}">
                <a16:creationId xmlns:a16="http://schemas.microsoft.com/office/drawing/2014/main" id="{C075833E-1296-8D11-331F-5325EECF2DD0}"/>
              </a:ext>
            </a:extLst>
          </p:cNvPr>
          <p:cNvSpPr/>
          <p:nvPr/>
        </p:nvSpPr>
        <p:spPr>
          <a:xfrm rot="5400000">
            <a:off x="8879283" y="4841264"/>
            <a:ext cx="863243" cy="419100"/>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dirty="0"/>
          </a:p>
        </p:txBody>
      </p:sp>
      <p:sp>
        <p:nvSpPr>
          <p:cNvPr id="17" name="テキスト ボックス 16">
            <a:extLst>
              <a:ext uri="{FF2B5EF4-FFF2-40B4-BE49-F238E27FC236}">
                <a16:creationId xmlns:a16="http://schemas.microsoft.com/office/drawing/2014/main" id="{ACF93392-26C5-0363-D6CF-7C4A76532B5C}"/>
              </a:ext>
            </a:extLst>
          </p:cNvPr>
          <p:cNvSpPr txBox="1"/>
          <p:nvPr/>
        </p:nvSpPr>
        <p:spPr>
          <a:xfrm>
            <a:off x="5703313" y="4866764"/>
            <a:ext cx="3059911" cy="490556"/>
          </a:xfrm>
          <a:prstGeom prst="rect">
            <a:avLst/>
          </a:prstGeom>
          <a:noFill/>
        </p:spPr>
        <p:txBody>
          <a:bodyPr wrap="square" rtlCol="0">
            <a:spAutoFit/>
          </a:bodyPr>
          <a:lstStyle/>
          <a:p>
            <a:r>
              <a:rPr kumimoji="1" lang="ja-JP" altLang="en-US" sz="1200" dirty="0"/>
              <a:t>・今後、モデリングする事例を議論</a:t>
            </a:r>
            <a:endParaRPr kumimoji="1" lang="en-US" altLang="ja-JP" sz="1200" dirty="0"/>
          </a:p>
          <a:p>
            <a:r>
              <a:rPr kumimoji="1" lang="ja-JP" altLang="en-US" sz="1200" dirty="0"/>
              <a:t>・議論により、</a:t>
            </a:r>
            <a:r>
              <a:rPr lang="en-US" altLang="ja-JP" sz="1200" dirty="0"/>
              <a:t>1</a:t>
            </a:r>
            <a:r>
              <a:rPr lang="ja-JP" altLang="en-US" sz="1200" dirty="0"/>
              <a:t>つの事例に絞る</a:t>
            </a:r>
            <a:endParaRPr kumimoji="1" lang="en-US" altLang="ja-JP" sz="1200" dirty="0"/>
          </a:p>
        </p:txBody>
      </p:sp>
      <p:sp>
        <p:nvSpPr>
          <p:cNvPr id="19" name="テキスト ボックス 18">
            <a:extLst>
              <a:ext uri="{FF2B5EF4-FFF2-40B4-BE49-F238E27FC236}">
                <a16:creationId xmlns:a16="http://schemas.microsoft.com/office/drawing/2014/main" id="{C1377C9A-F32D-F5FD-F023-A8E1846D169C}"/>
              </a:ext>
            </a:extLst>
          </p:cNvPr>
          <p:cNvSpPr txBox="1"/>
          <p:nvPr/>
        </p:nvSpPr>
        <p:spPr>
          <a:xfrm>
            <a:off x="9371520" y="4880102"/>
            <a:ext cx="2169324" cy="294334"/>
          </a:xfrm>
          <a:prstGeom prst="rect">
            <a:avLst/>
          </a:prstGeom>
          <a:noFill/>
        </p:spPr>
        <p:txBody>
          <a:bodyPr wrap="square" rtlCol="0">
            <a:spAutoFit/>
          </a:bodyPr>
          <a:lstStyle/>
          <a:p>
            <a:r>
              <a:rPr kumimoji="1" lang="ja-JP" altLang="en-US" sz="1200" dirty="0"/>
              <a:t>・</a:t>
            </a:r>
            <a:r>
              <a:rPr kumimoji="1" lang="en-US" altLang="ja-JP" sz="1200" dirty="0"/>
              <a:t>ArchiMate</a:t>
            </a:r>
            <a:r>
              <a:rPr kumimoji="1" lang="ja-JP" altLang="en-US" sz="1200" dirty="0"/>
              <a:t>を用いて作成</a:t>
            </a:r>
          </a:p>
        </p:txBody>
      </p:sp>
      <p:sp>
        <p:nvSpPr>
          <p:cNvPr id="20" name="テキスト ボックス 19">
            <a:extLst>
              <a:ext uri="{FF2B5EF4-FFF2-40B4-BE49-F238E27FC236}">
                <a16:creationId xmlns:a16="http://schemas.microsoft.com/office/drawing/2014/main" id="{8C86911F-F122-1EAE-03ED-83CF1C83F73A}"/>
              </a:ext>
            </a:extLst>
          </p:cNvPr>
          <p:cNvSpPr txBox="1"/>
          <p:nvPr/>
        </p:nvSpPr>
        <p:spPr>
          <a:xfrm>
            <a:off x="1252667" y="4121494"/>
            <a:ext cx="1849040" cy="369332"/>
          </a:xfrm>
          <a:prstGeom prst="rect">
            <a:avLst/>
          </a:prstGeom>
          <a:noFill/>
        </p:spPr>
        <p:txBody>
          <a:bodyPr wrap="square" rtlCol="0">
            <a:spAutoFit/>
          </a:bodyPr>
          <a:lstStyle/>
          <a:p>
            <a:r>
              <a:rPr lang="ja-JP" altLang="en-US" dirty="0"/>
              <a:t>オープンな事例</a:t>
            </a:r>
            <a:endParaRPr kumimoji="1" lang="ja-JP" altLang="en-US" dirty="0"/>
          </a:p>
        </p:txBody>
      </p:sp>
    </p:spTree>
    <p:extLst>
      <p:ext uri="{BB962C8B-B14F-4D97-AF65-F5344CB8AC3E}">
        <p14:creationId xmlns:p14="http://schemas.microsoft.com/office/powerpoint/2010/main" val="8489447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参考</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 </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アーキテクチャ案</a:t>
            </a:r>
            <a:endPar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endParaRPr>
          </a:p>
        </p:txBody>
      </p:sp>
      <p:sp>
        <p:nvSpPr>
          <p:cNvPr id="1683" name="スライド番号プレースホルダー 1682">
            <a:extLst>
              <a:ext uri="{FF2B5EF4-FFF2-40B4-BE49-F238E27FC236}">
                <a16:creationId xmlns:a16="http://schemas.microsoft.com/office/drawing/2014/main" id="{B7882279-D452-C3E6-C101-1EBD2185F4A9}"/>
              </a:ext>
            </a:extLst>
          </p:cNvPr>
          <p:cNvSpPr>
            <a:spLocks noGrp="1"/>
          </p:cNvSpPr>
          <p:nvPr>
            <p:ph type="sldNum" sz="quarter" idx="12"/>
          </p:nvPr>
        </p:nvSpPr>
        <p:spPr/>
        <p:txBody>
          <a:bodyPr/>
          <a:lstStyle/>
          <a:p>
            <a:fld id="{4D029D89-7B63-4C94-AD4D-2E4D6BB83637}" type="slidenum">
              <a:rPr kumimoji="1" lang="ja-JP" altLang="en-US" smtClean="0"/>
              <a:t>14</a:t>
            </a:fld>
            <a:endParaRPr kumimoji="1" lang="ja-JP" altLang="en-US"/>
          </a:p>
        </p:txBody>
      </p:sp>
    </p:spTree>
    <p:extLst>
      <p:ext uri="{BB962C8B-B14F-4D97-AF65-F5344CB8AC3E}">
        <p14:creationId xmlns:p14="http://schemas.microsoft.com/office/powerpoint/2010/main" val="23346285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F22313-31D4-E553-B77C-45BD962F4969}"/>
              </a:ext>
            </a:extLst>
          </p:cNvPr>
          <p:cNvSpPr>
            <a:spLocks noGrp="1"/>
          </p:cNvSpPr>
          <p:nvPr>
            <p:ph type="title"/>
          </p:nvPr>
        </p:nvSpPr>
        <p:spPr>
          <a:xfrm>
            <a:off x="254377" y="351123"/>
            <a:ext cx="7216108" cy="842479"/>
          </a:xfrm>
        </p:spPr>
        <p:txBody>
          <a:bodyPr>
            <a:noAutofit/>
          </a:bodyPr>
          <a:lstStyle/>
          <a:p>
            <a:r>
              <a:rPr lang="ja-JP" altLang="en-US" sz="2400"/>
              <a:t>アーキテクチャのイメージ</a:t>
            </a:r>
            <a:br>
              <a:rPr kumimoji="1" lang="en-US" altLang="ja-JP" sz="2400"/>
            </a:br>
            <a:r>
              <a:rPr kumimoji="1" lang="ja-JP" altLang="en-US" sz="2400"/>
              <a:t>・サンプルとして記載</a:t>
            </a:r>
            <a:br>
              <a:rPr kumimoji="1" lang="en-US" altLang="ja-JP" sz="2400"/>
            </a:br>
            <a:r>
              <a:rPr kumimoji="1" lang="ja-JP" altLang="en-US" sz="2400"/>
              <a:t>・モデルによって記載内容は変わる。</a:t>
            </a:r>
          </a:p>
        </p:txBody>
      </p:sp>
      <p:sp>
        <p:nvSpPr>
          <p:cNvPr id="68" name="直方体 67">
            <a:extLst>
              <a:ext uri="{FF2B5EF4-FFF2-40B4-BE49-F238E27FC236}">
                <a16:creationId xmlns:a16="http://schemas.microsoft.com/office/drawing/2014/main" id="{38F51D1A-DE0C-ACDF-A857-9BF9FD7A9D81}"/>
              </a:ext>
            </a:extLst>
          </p:cNvPr>
          <p:cNvSpPr/>
          <p:nvPr/>
        </p:nvSpPr>
        <p:spPr>
          <a:xfrm>
            <a:off x="6321034" y="5064104"/>
            <a:ext cx="2665741" cy="821362"/>
          </a:xfrm>
          <a:prstGeom prst="cube">
            <a:avLst>
              <a:gd name="adj" fmla="val 71457"/>
            </a:avLst>
          </a:prstGeom>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Equipments</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69" name="直方体 68">
            <a:extLst>
              <a:ext uri="{FF2B5EF4-FFF2-40B4-BE49-F238E27FC236}">
                <a16:creationId xmlns:a16="http://schemas.microsoft.com/office/drawing/2014/main" id="{70E6866E-5A46-A34C-0E83-6512144D26B6}"/>
              </a:ext>
            </a:extLst>
          </p:cNvPr>
          <p:cNvSpPr/>
          <p:nvPr/>
        </p:nvSpPr>
        <p:spPr>
          <a:xfrm>
            <a:off x="6321034" y="4623742"/>
            <a:ext cx="2665741" cy="821362"/>
          </a:xfrm>
          <a:prstGeom prst="cube">
            <a:avLst>
              <a:gd name="adj" fmla="val 71457"/>
            </a:avLst>
          </a:prstGeom>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rPr>
              <a:t>システム</a:t>
            </a:r>
          </a:p>
        </p:txBody>
      </p:sp>
      <p:sp>
        <p:nvSpPr>
          <p:cNvPr id="70" name="直方体 69">
            <a:extLst>
              <a:ext uri="{FF2B5EF4-FFF2-40B4-BE49-F238E27FC236}">
                <a16:creationId xmlns:a16="http://schemas.microsoft.com/office/drawing/2014/main" id="{CB5B545B-E5AB-8E43-6803-4C835258047E}"/>
              </a:ext>
            </a:extLst>
          </p:cNvPr>
          <p:cNvSpPr/>
          <p:nvPr/>
        </p:nvSpPr>
        <p:spPr>
          <a:xfrm>
            <a:off x="6701239" y="4552617"/>
            <a:ext cx="647577"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71" name="直方体 70">
            <a:extLst>
              <a:ext uri="{FF2B5EF4-FFF2-40B4-BE49-F238E27FC236}">
                <a16:creationId xmlns:a16="http://schemas.microsoft.com/office/drawing/2014/main" id="{769A97E9-6FF3-F851-323E-BA24D88C1284}"/>
              </a:ext>
            </a:extLst>
          </p:cNvPr>
          <p:cNvSpPr/>
          <p:nvPr/>
        </p:nvSpPr>
        <p:spPr>
          <a:xfrm>
            <a:off x="7348816" y="4552617"/>
            <a:ext cx="647577"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72" name="矢印: 上カーブ 71">
            <a:extLst>
              <a:ext uri="{FF2B5EF4-FFF2-40B4-BE49-F238E27FC236}">
                <a16:creationId xmlns:a16="http://schemas.microsoft.com/office/drawing/2014/main" id="{E3E15000-35E7-6673-C0C6-DF09BB878D6B}"/>
              </a:ext>
            </a:extLst>
          </p:cNvPr>
          <p:cNvSpPr/>
          <p:nvPr/>
        </p:nvSpPr>
        <p:spPr>
          <a:xfrm>
            <a:off x="6556069" y="5161019"/>
            <a:ext cx="422322" cy="521194"/>
          </a:xfrm>
          <a:prstGeom prst="curvedUpArrow">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73" name="矢印: 上カーブ 72">
            <a:extLst>
              <a:ext uri="{FF2B5EF4-FFF2-40B4-BE49-F238E27FC236}">
                <a16:creationId xmlns:a16="http://schemas.microsoft.com/office/drawing/2014/main" id="{6BCF3099-C687-5530-6C1F-CDD527BCD9F8}"/>
              </a:ext>
            </a:extLst>
          </p:cNvPr>
          <p:cNvSpPr/>
          <p:nvPr/>
        </p:nvSpPr>
        <p:spPr>
          <a:xfrm>
            <a:off x="7750306" y="5133415"/>
            <a:ext cx="422322" cy="568171"/>
          </a:xfrm>
          <a:prstGeom prst="curvedUpArrow">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74" name="直方体 73">
            <a:extLst>
              <a:ext uri="{FF2B5EF4-FFF2-40B4-BE49-F238E27FC236}">
                <a16:creationId xmlns:a16="http://schemas.microsoft.com/office/drawing/2014/main" id="{7C928597-F2CC-551C-E900-11139F70A1EE}"/>
              </a:ext>
            </a:extLst>
          </p:cNvPr>
          <p:cNvSpPr/>
          <p:nvPr/>
        </p:nvSpPr>
        <p:spPr>
          <a:xfrm>
            <a:off x="7996393" y="4552617"/>
            <a:ext cx="647577"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rPr>
              <a:t>CTL</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67" name="テキスト ボックス 66">
            <a:extLst>
              <a:ext uri="{FF2B5EF4-FFF2-40B4-BE49-F238E27FC236}">
                <a16:creationId xmlns:a16="http://schemas.microsoft.com/office/drawing/2014/main" id="{DC6CB54B-0415-5E0A-D238-9E943BA72B21}"/>
              </a:ext>
            </a:extLst>
          </p:cNvPr>
          <p:cNvSpPr txBox="1"/>
          <p:nvPr/>
        </p:nvSpPr>
        <p:spPr>
          <a:xfrm>
            <a:off x="6203937" y="4281729"/>
            <a:ext cx="1538041" cy="2616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Physical C</a:t>
            </a:r>
            <a:endPar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9" name="直方体 58">
            <a:extLst>
              <a:ext uri="{FF2B5EF4-FFF2-40B4-BE49-F238E27FC236}">
                <a16:creationId xmlns:a16="http://schemas.microsoft.com/office/drawing/2014/main" id="{42F90702-B3F4-0BF0-A8B3-5DF9220AADD3}"/>
              </a:ext>
            </a:extLst>
          </p:cNvPr>
          <p:cNvSpPr/>
          <p:nvPr/>
        </p:nvSpPr>
        <p:spPr>
          <a:xfrm>
            <a:off x="9264041" y="5062846"/>
            <a:ext cx="2665741" cy="821362"/>
          </a:xfrm>
          <a:prstGeom prst="cube">
            <a:avLst>
              <a:gd name="adj" fmla="val 71457"/>
            </a:avLst>
          </a:prstGeom>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Equipments</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60" name="直方体 59">
            <a:extLst>
              <a:ext uri="{FF2B5EF4-FFF2-40B4-BE49-F238E27FC236}">
                <a16:creationId xmlns:a16="http://schemas.microsoft.com/office/drawing/2014/main" id="{E0F1632D-A57C-45CF-CCE3-38315E08BF4F}"/>
              </a:ext>
            </a:extLst>
          </p:cNvPr>
          <p:cNvSpPr/>
          <p:nvPr/>
        </p:nvSpPr>
        <p:spPr>
          <a:xfrm>
            <a:off x="9264041" y="4622484"/>
            <a:ext cx="2665741" cy="821362"/>
          </a:xfrm>
          <a:prstGeom prst="cube">
            <a:avLst>
              <a:gd name="adj" fmla="val 71457"/>
            </a:avLst>
          </a:prstGeom>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rPr>
              <a:t>システム</a:t>
            </a:r>
          </a:p>
        </p:txBody>
      </p:sp>
      <p:sp>
        <p:nvSpPr>
          <p:cNvPr id="61" name="直方体 60">
            <a:extLst>
              <a:ext uri="{FF2B5EF4-FFF2-40B4-BE49-F238E27FC236}">
                <a16:creationId xmlns:a16="http://schemas.microsoft.com/office/drawing/2014/main" id="{1A11A3CD-D0A5-8713-DDBC-74BE315D8002}"/>
              </a:ext>
            </a:extLst>
          </p:cNvPr>
          <p:cNvSpPr/>
          <p:nvPr/>
        </p:nvSpPr>
        <p:spPr>
          <a:xfrm>
            <a:off x="9644246" y="4551359"/>
            <a:ext cx="647577"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62" name="直方体 61">
            <a:extLst>
              <a:ext uri="{FF2B5EF4-FFF2-40B4-BE49-F238E27FC236}">
                <a16:creationId xmlns:a16="http://schemas.microsoft.com/office/drawing/2014/main" id="{6CAF3C61-CD09-D123-9958-B8F7A0310B98}"/>
              </a:ext>
            </a:extLst>
          </p:cNvPr>
          <p:cNvSpPr/>
          <p:nvPr/>
        </p:nvSpPr>
        <p:spPr>
          <a:xfrm>
            <a:off x="10291823" y="4551359"/>
            <a:ext cx="647577"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63" name="矢印: 上カーブ 62">
            <a:extLst>
              <a:ext uri="{FF2B5EF4-FFF2-40B4-BE49-F238E27FC236}">
                <a16:creationId xmlns:a16="http://schemas.microsoft.com/office/drawing/2014/main" id="{33048442-6050-9DB0-A9EB-2D7E1CC8DF34}"/>
              </a:ext>
            </a:extLst>
          </p:cNvPr>
          <p:cNvSpPr/>
          <p:nvPr/>
        </p:nvSpPr>
        <p:spPr>
          <a:xfrm>
            <a:off x="9499076" y="5159760"/>
            <a:ext cx="422322" cy="513245"/>
          </a:xfrm>
          <a:prstGeom prst="curvedUpArrow">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64" name="矢印: 上カーブ 63">
            <a:extLst>
              <a:ext uri="{FF2B5EF4-FFF2-40B4-BE49-F238E27FC236}">
                <a16:creationId xmlns:a16="http://schemas.microsoft.com/office/drawing/2014/main" id="{7C327A89-D1F5-21D5-F315-8541CBA74174}"/>
              </a:ext>
            </a:extLst>
          </p:cNvPr>
          <p:cNvSpPr/>
          <p:nvPr/>
        </p:nvSpPr>
        <p:spPr>
          <a:xfrm>
            <a:off x="10693313" y="5132158"/>
            <a:ext cx="422322" cy="540848"/>
          </a:xfrm>
          <a:prstGeom prst="curvedUpArrow">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65" name="直方体 64">
            <a:extLst>
              <a:ext uri="{FF2B5EF4-FFF2-40B4-BE49-F238E27FC236}">
                <a16:creationId xmlns:a16="http://schemas.microsoft.com/office/drawing/2014/main" id="{C1E5EF44-DA3F-979C-F06C-CE62E0B4AE01}"/>
              </a:ext>
            </a:extLst>
          </p:cNvPr>
          <p:cNvSpPr/>
          <p:nvPr/>
        </p:nvSpPr>
        <p:spPr>
          <a:xfrm>
            <a:off x="10939400" y="4551359"/>
            <a:ext cx="647577"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rPr>
              <a:t>CTL</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58" name="テキスト ボックス 57">
            <a:extLst>
              <a:ext uri="{FF2B5EF4-FFF2-40B4-BE49-F238E27FC236}">
                <a16:creationId xmlns:a16="http://schemas.microsoft.com/office/drawing/2014/main" id="{FAA4EB22-076D-A737-D8BE-6F69339F45DB}"/>
              </a:ext>
            </a:extLst>
          </p:cNvPr>
          <p:cNvSpPr txBox="1"/>
          <p:nvPr/>
        </p:nvSpPr>
        <p:spPr>
          <a:xfrm>
            <a:off x="9229718" y="4255299"/>
            <a:ext cx="1538041" cy="2616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Physical D</a:t>
            </a:r>
            <a:endPar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3" name="直方体 52">
            <a:extLst>
              <a:ext uri="{FF2B5EF4-FFF2-40B4-BE49-F238E27FC236}">
                <a16:creationId xmlns:a16="http://schemas.microsoft.com/office/drawing/2014/main" id="{B00307BC-8DC4-803E-A608-A0860D4C3E9C}"/>
              </a:ext>
            </a:extLst>
          </p:cNvPr>
          <p:cNvSpPr/>
          <p:nvPr/>
        </p:nvSpPr>
        <p:spPr>
          <a:xfrm>
            <a:off x="7966020" y="2803189"/>
            <a:ext cx="2693747" cy="978640"/>
          </a:xfrm>
          <a:prstGeom prst="cube">
            <a:avLst>
              <a:gd name="adj" fmla="val 71457"/>
            </a:avLst>
          </a:prstGeom>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制御</a:t>
            </a:r>
            <a:r>
              <a:rPr kumimoji="1" lang="en-US" altLang="ja-JP"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PF(Platform)</a:t>
            </a:r>
            <a:endParaRPr kumimoji="1" lang="ja-JP" altLang="en-US"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4" name="直方体 53">
            <a:extLst>
              <a:ext uri="{FF2B5EF4-FFF2-40B4-BE49-F238E27FC236}">
                <a16:creationId xmlns:a16="http://schemas.microsoft.com/office/drawing/2014/main" id="{907F3128-B60F-02B6-A6A8-BFD73DCA08E8}"/>
              </a:ext>
            </a:extLst>
          </p:cNvPr>
          <p:cNvSpPr/>
          <p:nvPr/>
        </p:nvSpPr>
        <p:spPr>
          <a:xfrm>
            <a:off x="8163053" y="2777674"/>
            <a:ext cx="696647" cy="574064"/>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prstClr val="black"/>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5" name="直方体 54">
            <a:extLst>
              <a:ext uri="{FF2B5EF4-FFF2-40B4-BE49-F238E27FC236}">
                <a16:creationId xmlns:a16="http://schemas.microsoft.com/office/drawing/2014/main" id="{21470F92-D387-823D-66C3-89F1488F9D25}"/>
              </a:ext>
            </a:extLst>
          </p:cNvPr>
          <p:cNvSpPr/>
          <p:nvPr/>
        </p:nvSpPr>
        <p:spPr>
          <a:xfrm>
            <a:off x="8859699" y="2777674"/>
            <a:ext cx="734397" cy="574064"/>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prstClr val="black"/>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6" name="テキスト ボックス 55">
            <a:extLst>
              <a:ext uri="{FF2B5EF4-FFF2-40B4-BE49-F238E27FC236}">
                <a16:creationId xmlns:a16="http://schemas.microsoft.com/office/drawing/2014/main" id="{D57A8C2F-AE88-2806-3B5A-F669F7B0D40D}"/>
              </a:ext>
            </a:extLst>
          </p:cNvPr>
          <p:cNvSpPr txBox="1"/>
          <p:nvPr/>
        </p:nvSpPr>
        <p:spPr>
          <a:xfrm>
            <a:off x="9982200" y="2442252"/>
            <a:ext cx="1538041" cy="2616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Cyber </a:t>
            </a: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 </a:t>
            </a: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B</a:t>
            </a:r>
            <a:endPar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75" name="正方形/長方形 74">
            <a:extLst>
              <a:ext uri="{FF2B5EF4-FFF2-40B4-BE49-F238E27FC236}">
                <a16:creationId xmlns:a16="http://schemas.microsoft.com/office/drawing/2014/main" id="{17BD5EEB-F3F9-2F4C-0593-572C41F70DB6}"/>
              </a:ext>
            </a:extLst>
          </p:cNvPr>
          <p:cNvSpPr/>
          <p:nvPr/>
        </p:nvSpPr>
        <p:spPr>
          <a:xfrm>
            <a:off x="6164461" y="2474226"/>
            <a:ext cx="5819294" cy="4184818"/>
          </a:xfrm>
          <a:prstGeom prst="rect">
            <a:avLst/>
          </a:prstGeom>
          <a:noFill/>
          <a:ln w="9525">
            <a:solidFill>
              <a:srgbClr val="FF0000"/>
            </a:solidFill>
            <a:prstDash val="dash"/>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3600" b="1" i="0" u="none" strike="noStrike" kern="1200" cap="none" spc="0" normalizeH="0" baseline="0" noProof="0" err="1">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76" name="テキスト ボックス 75">
            <a:extLst>
              <a:ext uri="{FF2B5EF4-FFF2-40B4-BE49-F238E27FC236}">
                <a16:creationId xmlns:a16="http://schemas.microsoft.com/office/drawing/2014/main" id="{FF29B464-289A-7E1D-CDBC-C8A2DFA30093}"/>
              </a:ext>
            </a:extLst>
          </p:cNvPr>
          <p:cNvSpPr txBox="1"/>
          <p:nvPr/>
        </p:nvSpPr>
        <p:spPr>
          <a:xfrm>
            <a:off x="6264293" y="2437954"/>
            <a:ext cx="113751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業種</a:t>
            </a:r>
            <a:r>
              <a:rPr kumimoji="1" lang="en-US" altLang="ja-JP" sz="16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B</a:t>
            </a:r>
            <a:endParaRPr kumimoji="1" lang="ja-JP" altLang="en-US" sz="16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07" name="直方体 106">
            <a:extLst>
              <a:ext uri="{FF2B5EF4-FFF2-40B4-BE49-F238E27FC236}">
                <a16:creationId xmlns:a16="http://schemas.microsoft.com/office/drawing/2014/main" id="{A3A6D8F0-55DE-93E7-A2A0-495C2106F196}"/>
              </a:ext>
            </a:extLst>
          </p:cNvPr>
          <p:cNvSpPr/>
          <p:nvPr/>
        </p:nvSpPr>
        <p:spPr>
          <a:xfrm>
            <a:off x="267926" y="5090535"/>
            <a:ext cx="2718095" cy="821362"/>
          </a:xfrm>
          <a:prstGeom prst="cube">
            <a:avLst>
              <a:gd name="adj" fmla="val 71457"/>
            </a:avLst>
          </a:prstGeom>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Equipments</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108" name="直方体 107">
            <a:extLst>
              <a:ext uri="{FF2B5EF4-FFF2-40B4-BE49-F238E27FC236}">
                <a16:creationId xmlns:a16="http://schemas.microsoft.com/office/drawing/2014/main" id="{907C98D7-F773-E95F-285B-2F3D8A2EBD33}"/>
              </a:ext>
            </a:extLst>
          </p:cNvPr>
          <p:cNvSpPr/>
          <p:nvPr/>
        </p:nvSpPr>
        <p:spPr>
          <a:xfrm>
            <a:off x="267926" y="4650172"/>
            <a:ext cx="2718093" cy="821363"/>
          </a:xfrm>
          <a:prstGeom prst="cube">
            <a:avLst>
              <a:gd name="adj" fmla="val 71457"/>
            </a:avLst>
          </a:prstGeom>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rPr>
              <a:t>システム</a:t>
            </a:r>
          </a:p>
        </p:txBody>
      </p:sp>
      <p:sp>
        <p:nvSpPr>
          <p:cNvPr id="109" name="直方体 108">
            <a:extLst>
              <a:ext uri="{FF2B5EF4-FFF2-40B4-BE49-F238E27FC236}">
                <a16:creationId xmlns:a16="http://schemas.microsoft.com/office/drawing/2014/main" id="{9E3D2D6E-CF49-52E8-9D57-F8635C4FC1F1}"/>
              </a:ext>
            </a:extLst>
          </p:cNvPr>
          <p:cNvSpPr/>
          <p:nvPr/>
        </p:nvSpPr>
        <p:spPr>
          <a:xfrm>
            <a:off x="655598" y="4579047"/>
            <a:ext cx="660294"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110" name="直方体 109">
            <a:extLst>
              <a:ext uri="{FF2B5EF4-FFF2-40B4-BE49-F238E27FC236}">
                <a16:creationId xmlns:a16="http://schemas.microsoft.com/office/drawing/2014/main" id="{C26F864C-7D13-6B13-9AFA-C935991A97BE}"/>
              </a:ext>
            </a:extLst>
          </p:cNvPr>
          <p:cNvSpPr/>
          <p:nvPr/>
        </p:nvSpPr>
        <p:spPr>
          <a:xfrm>
            <a:off x="1315892" y="4579047"/>
            <a:ext cx="660294"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111" name="矢印: 上カーブ 110">
            <a:extLst>
              <a:ext uri="{FF2B5EF4-FFF2-40B4-BE49-F238E27FC236}">
                <a16:creationId xmlns:a16="http://schemas.microsoft.com/office/drawing/2014/main" id="{C153C77A-234E-BC66-278A-28B6022AFD89}"/>
              </a:ext>
            </a:extLst>
          </p:cNvPr>
          <p:cNvSpPr/>
          <p:nvPr/>
        </p:nvSpPr>
        <p:spPr>
          <a:xfrm>
            <a:off x="507577" y="5187449"/>
            <a:ext cx="430615" cy="539215"/>
          </a:xfrm>
          <a:prstGeom prst="curvedUpArrow">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112" name="矢印: 上カーブ 111">
            <a:extLst>
              <a:ext uri="{FF2B5EF4-FFF2-40B4-BE49-F238E27FC236}">
                <a16:creationId xmlns:a16="http://schemas.microsoft.com/office/drawing/2014/main" id="{F0EA0CEF-D6B1-58C0-1423-4C088DFE5232}"/>
              </a:ext>
            </a:extLst>
          </p:cNvPr>
          <p:cNvSpPr/>
          <p:nvPr/>
        </p:nvSpPr>
        <p:spPr>
          <a:xfrm>
            <a:off x="1725267" y="5159847"/>
            <a:ext cx="430615" cy="568171"/>
          </a:xfrm>
          <a:prstGeom prst="curvedUpArrow">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113" name="直方体 112">
            <a:extLst>
              <a:ext uri="{FF2B5EF4-FFF2-40B4-BE49-F238E27FC236}">
                <a16:creationId xmlns:a16="http://schemas.microsoft.com/office/drawing/2014/main" id="{BE074B68-BDD4-BE99-834A-A1FA7A00B32B}"/>
              </a:ext>
            </a:extLst>
          </p:cNvPr>
          <p:cNvSpPr/>
          <p:nvPr/>
        </p:nvSpPr>
        <p:spPr>
          <a:xfrm>
            <a:off x="1976186" y="4579047"/>
            <a:ext cx="660294"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rPr>
              <a:t>CTL</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106" name="テキスト ボックス 105">
            <a:extLst>
              <a:ext uri="{FF2B5EF4-FFF2-40B4-BE49-F238E27FC236}">
                <a16:creationId xmlns:a16="http://schemas.microsoft.com/office/drawing/2014/main" id="{B4EEB61E-A346-26BA-F6D4-AB2E69B8CC02}"/>
              </a:ext>
            </a:extLst>
          </p:cNvPr>
          <p:cNvSpPr txBox="1"/>
          <p:nvPr/>
        </p:nvSpPr>
        <p:spPr>
          <a:xfrm>
            <a:off x="225092" y="4304952"/>
            <a:ext cx="1568245" cy="2616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Physical A</a:t>
            </a:r>
            <a:endPar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98" name="直方体 97">
            <a:extLst>
              <a:ext uri="{FF2B5EF4-FFF2-40B4-BE49-F238E27FC236}">
                <a16:creationId xmlns:a16="http://schemas.microsoft.com/office/drawing/2014/main" id="{1A564D34-E0F8-671C-8E1F-ABEE4B56DB2B}"/>
              </a:ext>
            </a:extLst>
          </p:cNvPr>
          <p:cNvSpPr/>
          <p:nvPr/>
        </p:nvSpPr>
        <p:spPr>
          <a:xfrm>
            <a:off x="3268728" y="5089277"/>
            <a:ext cx="2718095" cy="821362"/>
          </a:xfrm>
          <a:prstGeom prst="cube">
            <a:avLst>
              <a:gd name="adj" fmla="val 71457"/>
            </a:avLst>
          </a:prstGeom>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Equipments</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99" name="直方体 98">
            <a:extLst>
              <a:ext uri="{FF2B5EF4-FFF2-40B4-BE49-F238E27FC236}">
                <a16:creationId xmlns:a16="http://schemas.microsoft.com/office/drawing/2014/main" id="{1F6C92A0-0C7E-A9F5-9D9B-D15B7E46A29A}"/>
              </a:ext>
            </a:extLst>
          </p:cNvPr>
          <p:cNvSpPr/>
          <p:nvPr/>
        </p:nvSpPr>
        <p:spPr>
          <a:xfrm>
            <a:off x="3268728" y="4648914"/>
            <a:ext cx="2718093" cy="821363"/>
          </a:xfrm>
          <a:prstGeom prst="cube">
            <a:avLst>
              <a:gd name="adj" fmla="val 71457"/>
            </a:avLst>
          </a:prstGeom>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rPr>
              <a:t>システム</a:t>
            </a:r>
          </a:p>
        </p:txBody>
      </p:sp>
      <p:sp>
        <p:nvSpPr>
          <p:cNvPr id="100" name="直方体 99">
            <a:extLst>
              <a:ext uri="{FF2B5EF4-FFF2-40B4-BE49-F238E27FC236}">
                <a16:creationId xmlns:a16="http://schemas.microsoft.com/office/drawing/2014/main" id="{879A4792-4C94-C23C-1CD2-4A6245E44060}"/>
              </a:ext>
            </a:extLst>
          </p:cNvPr>
          <p:cNvSpPr/>
          <p:nvPr/>
        </p:nvSpPr>
        <p:spPr>
          <a:xfrm>
            <a:off x="3656400" y="4585673"/>
            <a:ext cx="660294"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101" name="直方体 100">
            <a:extLst>
              <a:ext uri="{FF2B5EF4-FFF2-40B4-BE49-F238E27FC236}">
                <a16:creationId xmlns:a16="http://schemas.microsoft.com/office/drawing/2014/main" id="{9C41C029-20B8-2655-5D49-6707D4B250F7}"/>
              </a:ext>
            </a:extLst>
          </p:cNvPr>
          <p:cNvSpPr/>
          <p:nvPr/>
        </p:nvSpPr>
        <p:spPr>
          <a:xfrm>
            <a:off x="4316694" y="4585673"/>
            <a:ext cx="660294"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102" name="矢印: 上カーブ 101">
            <a:extLst>
              <a:ext uri="{FF2B5EF4-FFF2-40B4-BE49-F238E27FC236}">
                <a16:creationId xmlns:a16="http://schemas.microsoft.com/office/drawing/2014/main" id="{CBD507F0-752E-1357-CE38-FA74CE09183C}"/>
              </a:ext>
            </a:extLst>
          </p:cNvPr>
          <p:cNvSpPr/>
          <p:nvPr/>
        </p:nvSpPr>
        <p:spPr>
          <a:xfrm>
            <a:off x="3508379" y="5186191"/>
            <a:ext cx="430615" cy="540474"/>
          </a:xfrm>
          <a:prstGeom prst="curvedUpArrow">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103" name="矢印: 上カーブ 102">
            <a:extLst>
              <a:ext uri="{FF2B5EF4-FFF2-40B4-BE49-F238E27FC236}">
                <a16:creationId xmlns:a16="http://schemas.microsoft.com/office/drawing/2014/main" id="{85813B5D-8093-2607-B079-E337CDD51F76}"/>
              </a:ext>
            </a:extLst>
          </p:cNvPr>
          <p:cNvSpPr/>
          <p:nvPr/>
        </p:nvSpPr>
        <p:spPr>
          <a:xfrm>
            <a:off x="4726070" y="5158588"/>
            <a:ext cx="430615" cy="568171"/>
          </a:xfrm>
          <a:prstGeom prst="curvedUpArrow">
            <a:avLst/>
          </a:prstGeom>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b="1" i="0" u="none" strike="noStrike" kern="1200" cap="none" spc="0" normalizeH="0" baseline="0" noProof="0" err="1">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104" name="直方体 103">
            <a:extLst>
              <a:ext uri="{FF2B5EF4-FFF2-40B4-BE49-F238E27FC236}">
                <a16:creationId xmlns:a16="http://schemas.microsoft.com/office/drawing/2014/main" id="{9EC88080-5903-9831-E515-9B9433D263E2}"/>
              </a:ext>
            </a:extLst>
          </p:cNvPr>
          <p:cNvSpPr/>
          <p:nvPr/>
        </p:nvSpPr>
        <p:spPr>
          <a:xfrm>
            <a:off x="4976988" y="4585673"/>
            <a:ext cx="660294" cy="481806"/>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rPr>
              <a:t>CTL</a:t>
            </a:r>
            <a:endParaRPr kumimoji="1" lang="ja-JP" altLang="en-US" sz="10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97" name="テキスト ボックス 96">
            <a:extLst>
              <a:ext uri="{FF2B5EF4-FFF2-40B4-BE49-F238E27FC236}">
                <a16:creationId xmlns:a16="http://schemas.microsoft.com/office/drawing/2014/main" id="{98BAD390-6C24-4418-BDF6-FF30CF8C426F}"/>
              </a:ext>
            </a:extLst>
          </p:cNvPr>
          <p:cNvSpPr txBox="1"/>
          <p:nvPr/>
        </p:nvSpPr>
        <p:spPr>
          <a:xfrm>
            <a:off x="3233734" y="4281729"/>
            <a:ext cx="1568245" cy="2616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Physical B</a:t>
            </a:r>
            <a:endPar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92" name="直方体 91">
            <a:extLst>
              <a:ext uri="{FF2B5EF4-FFF2-40B4-BE49-F238E27FC236}">
                <a16:creationId xmlns:a16="http://schemas.microsoft.com/office/drawing/2014/main" id="{E7D67990-8068-965D-399C-218C4932B795}"/>
              </a:ext>
            </a:extLst>
          </p:cNvPr>
          <p:cNvSpPr/>
          <p:nvPr/>
        </p:nvSpPr>
        <p:spPr>
          <a:xfrm>
            <a:off x="1945218" y="2829620"/>
            <a:ext cx="2746646" cy="978640"/>
          </a:xfrm>
          <a:prstGeom prst="cube">
            <a:avLst>
              <a:gd name="adj" fmla="val 71457"/>
            </a:avLst>
          </a:prstGeom>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制御</a:t>
            </a:r>
            <a:r>
              <a:rPr kumimoji="1" lang="en-US" altLang="ja-JP"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PF(Platform)</a:t>
            </a:r>
            <a:endParaRPr kumimoji="1" lang="ja-JP" altLang="en-US"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93" name="直方体 92">
            <a:extLst>
              <a:ext uri="{FF2B5EF4-FFF2-40B4-BE49-F238E27FC236}">
                <a16:creationId xmlns:a16="http://schemas.microsoft.com/office/drawing/2014/main" id="{A76652A6-A394-831E-B14B-02AD8D43F0E6}"/>
              </a:ext>
            </a:extLst>
          </p:cNvPr>
          <p:cNvSpPr/>
          <p:nvPr/>
        </p:nvSpPr>
        <p:spPr>
          <a:xfrm>
            <a:off x="2177858" y="2813489"/>
            <a:ext cx="723317" cy="574064"/>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prstClr val="black"/>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94" name="直方体 93">
            <a:extLst>
              <a:ext uri="{FF2B5EF4-FFF2-40B4-BE49-F238E27FC236}">
                <a16:creationId xmlns:a16="http://schemas.microsoft.com/office/drawing/2014/main" id="{91BDD285-19FB-6526-D1EA-EEE401F625D2}"/>
              </a:ext>
            </a:extLst>
          </p:cNvPr>
          <p:cNvSpPr/>
          <p:nvPr/>
        </p:nvSpPr>
        <p:spPr>
          <a:xfrm>
            <a:off x="2901175" y="2813489"/>
            <a:ext cx="704957" cy="574064"/>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err="1">
                <a:ln>
                  <a:noFill/>
                </a:ln>
                <a:solidFill>
                  <a:prstClr val="black"/>
                </a:solidFill>
                <a:effectLst/>
                <a:uLnTx/>
                <a:uFillTx/>
                <a:latin typeface="游ゴシック" panose="020F0502020204030204"/>
                <a:ea typeface="游ゴシック" panose="020B0400000000000000" pitchFamily="50" charset="-128"/>
                <a:cs typeface="+mn-cs"/>
              </a:rPr>
              <a:t>Func</a:t>
            </a:r>
            <a:endParaRPr kumimoji="1" lang="ja-JP" altLang="en-US"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95" name="テキスト ボックス 94">
            <a:extLst>
              <a:ext uri="{FF2B5EF4-FFF2-40B4-BE49-F238E27FC236}">
                <a16:creationId xmlns:a16="http://schemas.microsoft.com/office/drawing/2014/main" id="{8B580D93-2958-E004-22D8-93C5974ED48C}"/>
              </a:ext>
            </a:extLst>
          </p:cNvPr>
          <p:cNvSpPr txBox="1"/>
          <p:nvPr/>
        </p:nvSpPr>
        <p:spPr>
          <a:xfrm>
            <a:off x="1986452" y="2455173"/>
            <a:ext cx="1568244" cy="2616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Cyber A</a:t>
            </a:r>
            <a:endPar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82" name="正方形/長方形 81">
            <a:extLst>
              <a:ext uri="{FF2B5EF4-FFF2-40B4-BE49-F238E27FC236}">
                <a16:creationId xmlns:a16="http://schemas.microsoft.com/office/drawing/2014/main" id="{86D3F4A8-A521-6801-F261-8155795D9FF7}"/>
              </a:ext>
            </a:extLst>
          </p:cNvPr>
          <p:cNvSpPr/>
          <p:nvPr/>
        </p:nvSpPr>
        <p:spPr>
          <a:xfrm>
            <a:off x="238897" y="2461412"/>
            <a:ext cx="5777110" cy="4197631"/>
          </a:xfrm>
          <a:prstGeom prst="rect">
            <a:avLst/>
          </a:prstGeom>
          <a:noFill/>
          <a:ln w="9525">
            <a:prstDash val="dash"/>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3600" b="1" i="0" u="none" strike="noStrike" kern="1200" cap="none" spc="0" normalizeH="0" baseline="0" noProof="0" err="1">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83" name="テキスト ボックス 82">
            <a:extLst>
              <a:ext uri="{FF2B5EF4-FFF2-40B4-BE49-F238E27FC236}">
                <a16:creationId xmlns:a16="http://schemas.microsoft.com/office/drawing/2014/main" id="{D17381B0-FD48-8922-4C68-7393FAAA0AA8}"/>
              </a:ext>
            </a:extLst>
          </p:cNvPr>
          <p:cNvSpPr txBox="1"/>
          <p:nvPr/>
        </p:nvSpPr>
        <p:spPr>
          <a:xfrm>
            <a:off x="337861" y="2458313"/>
            <a:ext cx="113751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業種</a:t>
            </a:r>
            <a:r>
              <a:rPr kumimoji="1" lang="en-US" altLang="ja-JP" sz="16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a:t>
            </a:r>
            <a:endParaRPr kumimoji="1" lang="ja-JP" altLang="en-US" sz="16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pic>
        <p:nvPicPr>
          <p:cNvPr id="84" name="グラフィックス 83" descr="ユーザー 枠線">
            <a:extLst>
              <a:ext uri="{FF2B5EF4-FFF2-40B4-BE49-F238E27FC236}">
                <a16:creationId xmlns:a16="http://schemas.microsoft.com/office/drawing/2014/main" id="{9EE02F5A-B3F7-4F77-8BAD-A83690C9D42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0532" y="3055435"/>
            <a:ext cx="524869" cy="605575"/>
          </a:xfrm>
          <a:prstGeom prst="rect">
            <a:avLst/>
          </a:prstGeom>
        </p:spPr>
      </p:pic>
      <p:sp>
        <p:nvSpPr>
          <p:cNvPr id="86" name="直方体 85">
            <a:extLst>
              <a:ext uri="{FF2B5EF4-FFF2-40B4-BE49-F238E27FC236}">
                <a16:creationId xmlns:a16="http://schemas.microsoft.com/office/drawing/2014/main" id="{6E746230-408E-9C5A-8703-06DDC86D3EF1}"/>
              </a:ext>
            </a:extLst>
          </p:cNvPr>
          <p:cNvSpPr/>
          <p:nvPr/>
        </p:nvSpPr>
        <p:spPr>
          <a:xfrm>
            <a:off x="3606132" y="2813489"/>
            <a:ext cx="667231" cy="574065"/>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CTL</a:t>
            </a:r>
            <a:endParaRPr kumimoji="1" lang="ja-JP" altLang="en-US"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14" name="直方体 113">
            <a:extLst>
              <a:ext uri="{FF2B5EF4-FFF2-40B4-BE49-F238E27FC236}">
                <a16:creationId xmlns:a16="http://schemas.microsoft.com/office/drawing/2014/main" id="{B78E74ED-EBD9-BA33-45FC-DC35EB43CBEC}"/>
              </a:ext>
            </a:extLst>
          </p:cNvPr>
          <p:cNvSpPr/>
          <p:nvPr/>
        </p:nvSpPr>
        <p:spPr>
          <a:xfrm>
            <a:off x="9594096" y="2777674"/>
            <a:ext cx="667231" cy="574065"/>
          </a:xfrm>
          <a:prstGeom prst="cube">
            <a:avLst>
              <a:gd name="adj" fmla="val 32171"/>
            </a:avLst>
          </a:prstGeom>
          <a:ln/>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CTL</a:t>
            </a:r>
            <a:endParaRPr kumimoji="1" lang="ja-JP" altLang="en-US" sz="10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pic>
        <p:nvPicPr>
          <p:cNvPr id="128" name="グラフィックス 127" descr="ユーザー 枠線">
            <a:extLst>
              <a:ext uri="{FF2B5EF4-FFF2-40B4-BE49-F238E27FC236}">
                <a16:creationId xmlns:a16="http://schemas.microsoft.com/office/drawing/2014/main" id="{9081F5B6-FEB4-79E3-0389-BF02A2D3A01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757221" y="1404008"/>
            <a:ext cx="703644" cy="760459"/>
          </a:xfrm>
          <a:prstGeom prst="rect">
            <a:avLst/>
          </a:prstGeom>
        </p:spPr>
      </p:pic>
      <p:sp>
        <p:nvSpPr>
          <p:cNvPr id="320" name="テキスト ボックス 319">
            <a:extLst>
              <a:ext uri="{FF2B5EF4-FFF2-40B4-BE49-F238E27FC236}">
                <a16:creationId xmlns:a16="http://schemas.microsoft.com/office/drawing/2014/main" id="{3A9790C6-9FA9-882C-E84D-D43A8B0505A9}"/>
              </a:ext>
            </a:extLst>
          </p:cNvPr>
          <p:cNvSpPr txBox="1"/>
          <p:nvPr/>
        </p:nvSpPr>
        <p:spPr>
          <a:xfrm>
            <a:off x="414494" y="3602536"/>
            <a:ext cx="888065" cy="2616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Human</a:t>
            </a:r>
            <a:endPar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325" name="テキスト ボックス 324">
            <a:extLst>
              <a:ext uri="{FF2B5EF4-FFF2-40B4-BE49-F238E27FC236}">
                <a16:creationId xmlns:a16="http://schemas.microsoft.com/office/drawing/2014/main" id="{CF89C504-7513-12FB-7835-CDB5D9B93694}"/>
              </a:ext>
            </a:extLst>
          </p:cNvPr>
          <p:cNvSpPr txBox="1"/>
          <p:nvPr/>
        </p:nvSpPr>
        <p:spPr>
          <a:xfrm>
            <a:off x="5797343" y="2023333"/>
            <a:ext cx="888065" cy="2616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Human</a:t>
            </a:r>
            <a:endPar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334" name="テキスト ボックス 333">
            <a:extLst>
              <a:ext uri="{FF2B5EF4-FFF2-40B4-BE49-F238E27FC236}">
                <a16:creationId xmlns:a16="http://schemas.microsoft.com/office/drawing/2014/main" id="{5760CABC-0A25-7D2D-9326-B23549A8F3C5}"/>
              </a:ext>
            </a:extLst>
          </p:cNvPr>
          <p:cNvSpPr txBox="1"/>
          <p:nvPr/>
        </p:nvSpPr>
        <p:spPr>
          <a:xfrm>
            <a:off x="3237581" y="6404316"/>
            <a:ext cx="888065" cy="2616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Humans</a:t>
            </a:r>
            <a:endPar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068" name="矢印: 右 1067">
            <a:extLst>
              <a:ext uri="{FF2B5EF4-FFF2-40B4-BE49-F238E27FC236}">
                <a16:creationId xmlns:a16="http://schemas.microsoft.com/office/drawing/2014/main" id="{1130B394-22DB-BD80-D927-DF6BB138B508}"/>
              </a:ext>
            </a:extLst>
          </p:cNvPr>
          <p:cNvSpPr/>
          <p:nvPr/>
        </p:nvSpPr>
        <p:spPr>
          <a:xfrm rot="9755957">
            <a:off x="2814836" y="2027766"/>
            <a:ext cx="2830104" cy="158100"/>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073" name="矢印: 右 1072">
            <a:extLst>
              <a:ext uri="{FF2B5EF4-FFF2-40B4-BE49-F238E27FC236}">
                <a16:creationId xmlns:a16="http://schemas.microsoft.com/office/drawing/2014/main" id="{B02E0916-0926-0894-2DB7-40368172DED7}"/>
              </a:ext>
            </a:extLst>
          </p:cNvPr>
          <p:cNvSpPr/>
          <p:nvPr/>
        </p:nvSpPr>
        <p:spPr>
          <a:xfrm rot="11853317">
            <a:off x="6368760" y="2221709"/>
            <a:ext cx="2543783" cy="154939"/>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092" name="矢印: 右 1091">
            <a:extLst>
              <a:ext uri="{FF2B5EF4-FFF2-40B4-BE49-F238E27FC236}">
                <a16:creationId xmlns:a16="http://schemas.microsoft.com/office/drawing/2014/main" id="{39756488-E18E-D3A8-F78F-25E9957905C7}"/>
              </a:ext>
            </a:extLst>
          </p:cNvPr>
          <p:cNvSpPr/>
          <p:nvPr/>
        </p:nvSpPr>
        <p:spPr>
          <a:xfrm rot="20600798">
            <a:off x="3172514" y="2270159"/>
            <a:ext cx="2718105" cy="158100"/>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093" name="矢印: 右 1092">
            <a:extLst>
              <a:ext uri="{FF2B5EF4-FFF2-40B4-BE49-F238E27FC236}">
                <a16:creationId xmlns:a16="http://schemas.microsoft.com/office/drawing/2014/main" id="{53E68FF6-80B5-29C8-23D8-DD5519436CF4}"/>
              </a:ext>
            </a:extLst>
          </p:cNvPr>
          <p:cNvSpPr/>
          <p:nvPr/>
        </p:nvSpPr>
        <p:spPr>
          <a:xfrm rot="1109665">
            <a:off x="6448977" y="2012169"/>
            <a:ext cx="2906449" cy="162224"/>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124" name="矢印: 右 1123">
            <a:extLst>
              <a:ext uri="{FF2B5EF4-FFF2-40B4-BE49-F238E27FC236}">
                <a16:creationId xmlns:a16="http://schemas.microsoft.com/office/drawing/2014/main" id="{7AEB6A4F-3553-F6F7-2124-A12EDFB819D3}"/>
              </a:ext>
            </a:extLst>
          </p:cNvPr>
          <p:cNvSpPr/>
          <p:nvPr/>
        </p:nvSpPr>
        <p:spPr>
          <a:xfrm rot="10800000">
            <a:off x="1170746" y="3095795"/>
            <a:ext cx="658952" cy="162128"/>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127" name="矢印: 右 1126">
            <a:extLst>
              <a:ext uri="{FF2B5EF4-FFF2-40B4-BE49-F238E27FC236}">
                <a16:creationId xmlns:a16="http://schemas.microsoft.com/office/drawing/2014/main" id="{72EE6A4A-FEF7-A79F-9DFB-B0CEAFF979C6}"/>
              </a:ext>
            </a:extLst>
          </p:cNvPr>
          <p:cNvSpPr/>
          <p:nvPr/>
        </p:nvSpPr>
        <p:spPr>
          <a:xfrm>
            <a:off x="1186158" y="3545049"/>
            <a:ext cx="658952" cy="162128"/>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132" name="矢印: 右 1131">
            <a:extLst>
              <a:ext uri="{FF2B5EF4-FFF2-40B4-BE49-F238E27FC236}">
                <a16:creationId xmlns:a16="http://schemas.microsoft.com/office/drawing/2014/main" id="{FD416BAF-D348-D9C0-D9F6-043634F8CC2C}"/>
              </a:ext>
            </a:extLst>
          </p:cNvPr>
          <p:cNvSpPr/>
          <p:nvPr/>
        </p:nvSpPr>
        <p:spPr>
          <a:xfrm rot="12733796">
            <a:off x="2291061" y="5983832"/>
            <a:ext cx="658952" cy="162128"/>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schemeClr val="tx1"/>
              </a:solidFill>
              <a:effectLst/>
              <a:uLnTx/>
              <a:uFillTx/>
              <a:latin typeface="游ゴシック" panose="020F0502020204030204"/>
              <a:ea typeface="游ゴシック" panose="020B0400000000000000" pitchFamily="50" charset="-128"/>
              <a:cs typeface="+mn-cs"/>
            </a:endParaRPr>
          </a:p>
        </p:txBody>
      </p:sp>
      <p:sp>
        <p:nvSpPr>
          <p:cNvPr id="1133" name="矢印: 右 1132">
            <a:extLst>
              <a:ext uri="{FF2B5EF4-FFF2-40B4-BE49-F238E27FC236}">
                <a16:creationId xmlns:a16="http://schemas.microsoft.com/office/drawing/2014/main" id="{A38CE98D-59A4-94B2-EA7E-7FE4E6C1448B}"/>
              </a:ext>
            </a:extLst>
          </p:cNvPr>
          <p:cNvSpPr/>
          <p:nvPr/>
        </p:nvSpPr>
        <p:spPr>
          <a:xfrm rot="1933796">
            <a:off x="2133590" y="6333690"/>
            <a:ext cx="658952" cy="162128"/>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146" name="矢印: 上 1145">
            <a:extLst>
              <a:ext uri="{FF2B5EF4-FFF2-40B4-BE49-F238E27FC236}">
                <a16:creationId xmlns:a16="http://schemas.microsoft.com/office/drawing/2014/main" id="{A6535503-470F-8780-6C1F-2D9E5F040F16}"/>
              </a:ext>
            </a:extLst>
          </p:cNvPr>
          <p:cNvSpPr/>
          <p:nvPr/>
        </p:nvSpPr>
        <p:spPr>
          <a:xfrm rot="5400000">
            <a:off x="6167831" y="1568115"/>
            <a:ext cx="255220" cy="3021856"/>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149" name="矢印: 上 1148">
            <a:extLst>
              <a:ext uri="{FF2B5EF4-FFF2-40B4-BE49-F238E27FC236}">
                <a16:creationId xmlns:a16="http://schemas.microsoft.com/office/drawing/2014/main" id="{610A8866-A724-90AA-7FEF-5595BD6374C8}"/>
              </a:ext>
            </a:extLst>
          </p:cNvPr>
          <p:cNvSpPr/>
          <p:nvPr/>
        </p:nvSpPr>
        <p:spPr>
          <a:xfrm rot="5400000" flipV="1">
            <a:off x="6136683" y="2085759"/>
            <a:ext cx="255220" cy="3004389"/>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196" name="矢印: 上 1195">
            <a:extLst>
              <a:ext uri="{FF2B5EF4-FFF2-40B4-BE49-F238E27FC236}">
                <a16:creationId xmlns:a16="http://schemas.microsoft.com/office/drawing/2014/main" id="{2D8DD409-C5A1-7884-EF67-90FDDE73C243}"/>
              </a:ext>
            </a:extLst>
          </p:cNvPr>
          <p:cNvSpPr/>
          <p:nvPr/>
        </p:nvSpPr>
        <p:spPr>
          <a:xfrm rot="3327126">
            <a:off x="1899466" y="4089353"/>
            <a:ext cx="225145" cy="646493"/>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197" name="矢印: 上 1196">
            <a:extLst>
              <a:ext uri="{FF2B5EF4-FFF2-40B4-BE49-F238E27FC236}">
                <a16:creationId xmlns:a16="http://schemas.microsoft.com/office/drawing/2014/main" id="{FF55EC73-2A4A-CE89-FE69-2C7FFFAA90B8}"/>
              </a:ext>
            </a:extLst>
          </p:cNvPr>
          <p:cNvSpPr/>
          <p:nvPr/>
        </p:nvSpPr>
        <p:spPr>
          <a:xfrm rot="3327126" flipV="1">
            <a:off x="1636182" y="3870870"/>
            <a:ext cx="225145" cy="642757"/>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250" name="矢印: 上 1249">
            <a:extLst>
              <a:ext uri="{FF2B5EF4-FFF2-40B4-BE49-F238E27FC236}">
                <a16:creationId xmlns:a16="http://schemas.microsoft.com/office/drawing/2014/main" id="{26469D64-4310-FE9D-940A-BB7F40EA622A}"/>
              </a:ext>
            </a:extLst>
          </p:cNvPr>
          <p:cNvSpPr/>
          <p:nvPr/>
        </p:nvSpPr>
        <p:spPr>
          <a:xfrm rot="7303574" flipV="1">
            <a:off x="4344321" y="4022545"/>
            <a:ext cx="223466" cy="683744"/>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251" name="矢印: 上 1250">
            <a:extLst>
              <a:ext uri="{FF2B5EF4-FFF2-40B4-BE49-F238E27FC236}">
                <a16:creationId xmlns:a16="http://schemas.microsoft.com/office/drawing/2014/main" id="{C5AA8831-F3EC-EDE4-AAC3-A1366A8B4B8B}"/>
              </a:ext>
            </a:extLst>
          </p:cNvPr>
          <p:cNvSpPr/>
          <p:nvPr/>
        </p:nvSpPr>
        <p:spPr>
          <a:xfrm rot="7303574">
            <a:off x="4560943" y="3749317"/>
            <a:ext cx="223466" cy="679793"/>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282" name="テキスト ボックス 1281">
            <a:extLst>
              <a:ext uri="{FF2B5EF4-FFF2-40B4-BE49-F238E27FC236}">
                <a16:creationId xmlns:a16="http://schemas.microsoft.com/office/drawing/2014/main" id="{577A3F0F-1A06-6DC5-E16B-C2A3985C3069}"/>
              </a:ext>
            </a:extLst>
          </p:cNvPr>
          <p:cNvSpPr txBox="1"/>
          <p:nvPr/>
        </p:nvSpPr>
        <p:spPr>
          <a:xfrm rot="20516532">
            <a:off x="4697477" y="1578812"/>
            <a:ext cx="881162"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作業指示</a:t>
            </a:r>
          </a:p>
        </p:txBody>
      </p:sp>
      <p:sp>
        <p:nvSpPr>
          <p:cNvPr id="1287" name="テキスト ボックス 1286">
            <a:extLst>
              <a:ext uri="{FF2B5EF4-FFF2-40B4-BE49-F238E27FC236}">
                <a16:creationId xmlns:a16="http://schemas.microsoft.com/office/drawing/2014/main" id="{13628520-5BB2-3057-6BAE-CE517401A9EA}"/>
              </a:ext>
            </a:extLst>
          </p:cNvPr>
          <p:cNvSpPr txBox="1"/>
          <p:nvPr/>
        </p:nvSpPr>
        <p:spPr>
          <a:xfrm rot="20660846">
            <a:off x="4211436" y="2041181"/>
            <a:ext cx="1041771"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アウトプット</a:t>
            </a:r>
          </a:p>
        </p:txBody>
      </p:sp>
      <p:sp>
        <p:nvSpPr>
          <p:cNvPr id="1294" name="テキスト ボックス 1293">
            <a:extLst>
              <a:ext uri="{FF2B5EF4-FFF2-40B4-BE49-F238E27FC236}">
                <a16:creationId xmlns:a16="http://schemas.microsoft.com/office/drawing/2014/main" id="{D56D2A30-1320-2D5D-86D0-68FFBAAC742E}"/>
              </a:ext>
            </a:extLst>
          </p:cNvPr>
          <p:cNvSpPr txBox="1"/>
          <p:nvPr/>
        </p:nvSpPr>
        <p:spPr>
          <a:xfrm rot="1134552">
            <a:off x="6615445" y="1568164"/>
            <a:ext cx="877139"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作業指示</a:t>
            </a:r>
          </a:p>
        </p:txBody>
      </p:sp>
      <p:sp>
        <p:nvSpPr>
          <p:cNvPr id="1306" name="テキスト ボックス 1305">
            <a:extLst>
              <a:ext uri="{FF2B5EF4-FFF2-40B4-BE49-F238E27FC236}">
                <a16:creationId xmlns:a16="http://schemas.microsoft.com/office/drawing/2014/main" id="{8E859F05-1ABE-0DCD-090E-8ED626D99A42}"/>
              </a:ext>
            </a:extLst>
          </p:cNvPr>
          <p:cNvSpPr txBox="1"/>
          <p:nvPr/>
        </p:nvSpPr>
        <p:spPr>
          <a:xfrm rot="1059767">
            <a:off x="6827383" y="2075937"/>
            <a:ext cx="1750507"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アウトプット</a:t>
            </a:r>
          </a:p>
        </p:txBody>
      </p:sp>
      <p:sp>
        <p:nvSpPr>
          <p:cNvPr id="1357" name="テキスト ボックス 1356">
            <a:extLst>
              <a:ext uri="{FF2B5EF4-FFF2-40B4-BE49-F238E27FC236}">
                <a16:creationId xmlns:a16="http://schemas.microsoft.com/office/drawing/2014/main" id="{0530B3C1-D5A6-CBE7-BC01-9072C16CB303}"/>
              </a:ext>
            </a:extLst>
          </p:cNvPr>
          <p:cNvSpPr txBox="1"/>
          <p:nvPr/>
        </p:nvSpPr>
        <p:spPr>
          <a:xfrm>
            <a:off x="4727501" y="2715833"/>
            <a:ext cx="2852482" cy="2616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Cyber</a:t>
            </a: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 </a:t>
            </a: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B</a:t>
            </a: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に対する制御</a:t>
            </a: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t>
            </a: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通信</a:t>
            </a: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t>
            </a: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データ連携</a:t>
            </a:r>
          </a:p>
        </p:txBody>
      </p:sp>
      <p:sp>
        <p:nvSpPr>
          <p:cNvPr id="1378" name="テキスト ボックス 1377">
            <a:extLst>
              <a:ext uri="{FF2B5EF4-FFF2-40B4-BE49-F238E27FC236}">
                <a16:creationId xmlns:a16="http://schemas.microsoft.com/office/drawing/2014/main" id="{52E45BBF-3B2C-34AF-CBEA-3AC307A9DD0C}"/>
              </a:ext>
            </a:extLst>
          </p:cNvPr>
          <p:cNvSpPr txBox="1"/>
          <p:nvPr/>
        </p:nvSpPr>
        <p:spPr>
          <a:xfrm>
            <a:off x="5117117" y="3188690"/>
            <a:ext cx="2171267" cy="307777"/>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4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385" name="テキスト ボックス 1384">
            <a:extLst>
              <a:ext uri="{FF2B5EF4-FFF2-40B4-BE49-F238E27FC236}">
                <a16:creationId xmlns:a16="http://schemas.microsoft.com/office/drawing/2014/main" id="{2DEB5815-40E5-591F-A76A-CD9FB81E570F}"/>
              </a:ext>
            </a:extLst>
          </p:cNvPr>
          <p:cNvSpPr txBox="1"/>
          <p:nvPr/>
        </p:nvSpPr>
        <p:spPr>
          <a:xfrm>
            <a:off x="5023392" y="3246071"/>
            <a:ext cx="2748407" cy="2616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Cyber A</a:t>
            </a: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に対する制御</a:t>
            </a: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t>
            </a: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通信</a:t>
            </a:r>
            <a:r>
              <a:rPr kumimoji="1" lang="en-US" altLang="ja-JP"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t>
            </a:r>
            <a:r>
              <a:rPr kumimoji="1" lang="ja-JP" altLang="en-US" sz="11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データ連携</a:t>
            </a:r>
          </a:p>
        </p:txBody>
      </p:sp>
      <p:sp>
        <p:nvSpPr>
          <p:cNvPr id="1426" name="テキスト ボックス 1425">
            <a:extLst>
              <a:ext uri="{FF2B5EF4-FFF2-40B4-BE49-F238E27FC236}">
                <a16:creationId xmlns:a16="http://schemas.microsoft.com/office/drawing/2014/main" id="{9D884280-BDCB-1064-99B3-DA0AD8200FB9}"/>
              </a:ext>
            </a:extLst>
          </p:cNvPr>
          <p:cNvSpPr txBox="1"/>
          <p:nvPr/>
        </p:nvSpPr>
        <p:spPr>
          <a:xfrm>
            <a:off x="894645" y="3224402"/>
            <a:ext cx="126135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行動</a:t>
            </a:r>
            <a:endParaRPr kumimoji="1" lang="en-US" altLang="ja-JP"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a:t>
            </a:r>
            <a:r>
              <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回復処理 </a:t>
            </a:r>
            <a:r>
              <a:rPr kumimoji="1" lang="en-US" altLang="ja-JP" sz="900" b="1" i="0" u="none" strike="noStrike" kern="1200" cap="none" spc="0" normalizeH="0" baseline="0" noProof="0" err="1">
                <a:ln>
                  <a:noFill/>
                </a:ln>
                <a:effectLst/>
                <a:uLnTx/>
                <a:uFillTx/>
                <a:latin typeface="游ゴシック" panose="020F0502020204030204"/>
                <a:ea typeface="游ゴシック" panose="020B0400000000000000" pitchFamily="50" charset="-128"/>
                <a:cs typeface="+mn-cs"/>
              </a:rPr>
              <a:t>etc</a:t>
            </a:r>
            <a:r>
              <a:rPr kumimoji="1" lang="en-US" altLang="ja-JP"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a:t>
            </a:r>
            <a:endPar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p:txBody>
      </p:sp>
      <p:sp>
        <p:nvSpPr>
          <p:cNvPr id="1435" name="テキスト ボックス 1434">
            <a:extLst>
              <a:ext uri="{FF2B5EF4-FFF2-40B4-BE49-F238E27FC236}">
                <a16:creationId xmlns:a16="http://schemas.microsoft.com/office/drawing/2014/main" id="{CC0FCE73-77F6-E569-66DC-594C2E18DFDC}"/>
              </a:ext>
            </a:extLst>
          </p:cNvPr>
          <p:cNvSpPr txBox="1"/>
          <p:nvPr/>
        </p:nvSpPr>
        <p:spPr>
          <a:xfrm>
            <a:off x="923357" y="2744767"/>
            <a:ext cx="12822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900" b="1">
                <a:latin typeface="游ゴシック" panose="020F0502020204030204"/>
                <a:ea typeface="游ゴシック" panose="020B0400000000000000" pitchFamily="50" charset="-128"/>
              </a:rPr>
              <a:t>通知</a:t>
            </a:r>
            <a:br>
              <a:rPr lang="en-US" altLang="ja-JP" sz="900" b="1">
                <a:latin typeface="游ゴシック" panose="020F0502020204030204"/>
                <a:ea typeface="游ゴシック" panose="020B0400000000000000" pitchFamily="50" charset="-128"/>
              </a:rPr>
            </a:br>
            <a:r>
              <a:rPr lang="en-US" altLang="ja-JP" sz="900" b="1">
                <a:latin typeface="游ゴシック" panose="020F0502020204030204"/>
                <a:ea typeface="游ゴシック" panose="020B0400000000000000" pitchFamily="50" charset="-128"/>
              </a:rPr>
              <a:t>(</a:t>
            </a:r>
            <a:r>
              <a:rPr lang="ja-JP" altLang="en-US" sz="900" b="1">
                <a:latin typeface="游ゴシック" panose="020F0502020204030204"/>
                <a:ea typeface="游ゴシック" panose="020B0400000000000000" pitchFamily="50" charset="-128"/>
              </a:rPr>
              <a:t>アラーム </a:t>
            </a:r>
            <a:r>
              <a:rPr lang="en-US" altLang="ja-JP" sz="900" b="1" err="1">
                <a:latin typeface="游ゴシック" panose="020F0502020204030204"/>
                <a:ea typeface="游ゴシック" panose="020B0400000000000000" pitchFamily="50" charset="-128"/>
              </a:rPr>
              <a:t>etc</a:t>
            </a:r>
            <a:r>
              <a:rPr lang="en-US" altLang="ja-JP" sz="900" b="1">
                <a:latin typeface="游ゴシック" panose="020F0502020204030204"/>
                <a:ea typeface="游ゴシック" panose="020B0400000000000000" pitchFamily="50" charset="-128"/>
              </a:rPr>
              <a:t>)</a:t>
            </a:r>
            <a:endPar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p:txBody>
      </p:sp>
      <p:sp>
        <p:nvSpPr>
          <p:cNvPr id="1526" name="テキスト ボックス 1525">
            <a:extLst>
              <a:ext uri="{FF2B5EF4-FFF2-40B4-BE49-F238E27FC236}">
                <a16:creationId xmlns:a16="http://schemas.microsoft.com/office/drawing/2014/main" id="{2BA614A8-03FF-F0CC-BF04-DC06D902C71A}"/>
              </a:ext>
            </a:extLst>
          </p:cNvPr>
          <p:cNvSpPr txBox="1"/>
          <p:nvPr/>
        </p:nvSpPr>
        <p:spPr>
          <a:xfrm rot="19470886">
            <a:off x="1237901" y="3928252"/>
            <a:ext cx="792521"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制御通信</a:t>
            </a:r>
          </a:p>
        </p:txBody>
      </p:sp>
      <p:sp>
        <p:nvSpPr>
          <p:cNvPr id="1533" name="テキスト ボックス 1532">
            <a:extLst>
              <a:ext uri="{FF2B5EF4-FFF2-40B4-BE49-F238E27FC236}">
                <a16:creationId xmlns:a16="http://schemas.microsoft.com/office/drawing/2014/main" id="{00A19EB6-F5A6-9EC7-A970-99BF3F9165BE}"/>
              </a:ext>
            </a:extLst>
          </p:cNvPr>
          <p:cNvSpPr txBox="1"/>
          <p:nvPr/>
        </p:nvSpPr>
        <p:spPr>
          <a:xfrm rot="19470886">
            <a:off x="1453926" y="4131010"/>
            <a:ext cx="1000817"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アウトプット</a:t>
            </a:r>
          </a:p>
        </p:txBody>
      </p:sp>
      <p:sp>
        <p:nvSpPr>
          <p:cNvPr id="1542" name="テキスト ボックス 1541">
            <a:extLst>
              <a:ext uri="{FF2B5EF4-FFF2-40B4-BE49-F238E27FC236}">
                <a16:creationId xmlns:a16="http://schemas.microsoft.com/office/drawing/2014/main" id="{A945A35D-07A7-CF67-9D9D-4F47E8CF2FC7}"/>
              </a:ext>
            </a:extLst>
          </p:cNvPr>
          <p:cNvSpPr txBox="1"/>
          <p:nvPr/>
        </p:nvSpPr>
        <p:spPr>
          <a:xfrm rot="1951900">
            <a:off x="4373857" y="3837111"/>
            <a:ext cx="792521"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制御通信</a:t>
            </a:r>
          </a:p>
        </p:txBody>
      </p:sp>
      <p:sp>
        <p:nvSpPr>
          <p:cNvPr id="1547" name="テキスト ボックス 1546">
            <a:extLst>
              <a:ext uri="{FF2B5EF4-FFF2-40B4-BE49-F238E27FC236}">
                <a16:creationId xmlns:a16="http://schemas.microsoft.com/office/drawing/2014/main" id="{8DE43511-2292-4592-F8F1-75DA0A52F6F0}"/>
              </a:ext>
            </a:extLst>
          </p:cNvPr>
          <p:cNvSpPr txBox="1"/>
          <p:nvPr/>
        </p:nvSpPr>
        <p:spPr>
          <a:xfrm rot="1922603">
            <a:off x="4180458" y="4206739"/>
            <a:ext cx="1000817"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アウトプット</a:t>
            </a:r>
          </a:p>
        </p:txBody>
      </p:sp>
      <p:sp>
        <p:nvSpPr>
          <p:cNvPr id="1565" name="矢印: 上 1564">
            <a:extLst>
              <a:ext uri="{FF2B5EF4-FFF2-40B4-BE49-F238E27FC236}">
                <a16:creationId xmlns:a16="http://schemas.microsoft.com/office/drawing/2014/main" id="{85D49130-AE02-467B-B6E1-FACD70F70931}"/>
              </a:ext>
            </a:extLst>
          </p:cNvPr>
          <p:cNvSpPr/>
          <p:nvPr/>
        </p:nvSpPr>
        <p:spPr>
          <a:xfrm rot="3327126">
            <a:off x="7784017" y="3976803"/>
            <a:ext cx="225145" cy="646493"/>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566" name="矢印: 上 1565">
            <a:extLst>
              <a:ext uri="{FF2B5EF4-FFF2-40B4-BE49-F238E27FC236}">
                <a16:creationId xmlns:a16="http://schemas.microsoft.com/office/drawing/2014/main" id="{E1353445-2901-72F0-D0C3-F4F3089560C5}"/>
              </a:ext>
            </a:extLst>
          </p:cNvPr>
          <p:cNvSpPr/>
          <p:nvPr/>
        </p:nvSpPr>
        <p:spPr>
          <a:xfrm rot="3327126" flipV="1">
            <a:off x="7520733" y="3758320"/>
            <a:ext cx="225145" cy="642757"/>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568" name="矢印: 上 1567">
            <a:extLst>
              <a:ext uri="{FF2B5EF4-FFF2-40B4-BE49-F238E27FC236}">
                <a16:creationId xmlns:a16="http://schemas.microsoft.com/office/drawing/2014/main" id="{EA1C4709-3256-1174-510A-74ADAE6284D9}"/>
              </a:ext>
            </a:extLst>
          </p:cNvPr>
          <p:cNvSpPr/>
          <p:nvPr/>
        </p:nvSpPr>
        <p:spPr>
          <a:xfrm rot="7303574" flipV="1">
            <a:off x="10241572" y="3929045"/>
            <a:ext cx="223466" cy="683744"/>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569" name="矢印: 上 1568">
            <a:extLst>
              <a:ext uri="{FF2B5EF4-FFF2-40B4-BE49-F238E27FC236}">
                <a16:creationId xmlns:a16="http://schemas.microsoft.com/office/drawing/2014/main" id="{AC17CCAD-552F-DF6A-3842-EDDAF4E15364}"/>
              </a:ext>
            </a:extLst>
          </p:cNvPr>
          <p:cNvSpPr/>
          <p:nvPr/>
        </p:nvSpPr>
        <p:spPr>
          <a:xfrm rot="7303574">
            <a:off x="10458194" y="3655817"/>
            <a:ext cx="223466" cy="679793"/>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570" name="テキスト ボックス 1569">
            <a:extLst>
              <a:ext uri="{FF2B5EF4-FFF2-40B4-BE49-F238E27FC236}">
                <a16:creationId xmlns:a16="http://schemas.microsoft.com/office/drawing/2014/main" id="{F6FF0F58-608B-2C82-6575-68C2380909C4}"/>
              </a:ext>
            </a:extLst>
          </p:cNvPr>
          <p:cNvSpPr txBox="1"/>
          <p:nvPr/>
        </p:nvSpPr>
        <p:spPr>
          <a:xfrm rot="19470886">
            <a:off x="7122452" y="3815702"/>
            <a:ext cx="792521"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制御通信</a:t>
            </a:r>
          </a:p>
        </p:txBody>
      </p:sp>
      <p:sp>
        <p:nvSpPr>
          <p:cNvPr id="1571" name="テキスト ボックス 1570">
            <a:extLst>
              <a:ext uri="{FF2B5EF4-FFF2-40B4-BE49-F238E27FC236}">
                <a16:creationId xmlns:a16="http://schemas.microsoft.com/office/drawing/2014/main" id="{1E8717F2-E065-513D-D6FB-EABC49CD3EB5}"/>
              </a:ext>
            </a:extLst>
          </p:cNvPr>
          <p:cNvSpPr txBox="1"/>
          <p:nvPr/>
        </p:nvSpPr>
        <p:spPr>
          <a:xfrm rot="19470886">
            <a:off x="7338477" y="4018460"/>
            <a:ext cx="1000817"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アウトプット</a:t>
            </a:r>
          </a:p>
        </p:txBody>
      </p:sp>
      <p:sp>
        <p:nvSpPr>
          <p:cNvPr id="1572" name="テキスト ボックス 1571">
            <a:extLst>
              <a:ext uri="{FF2B5EF4-FFF2-40B4-BE49-F238E27FC236}">
                <a16:creationId xmlns:a16="http://schemas.microsoft.com/office/drawing/2014/main" id="{E2E1F8E9-50C6-EAB6-8633-C7F574E4DBBE}"/>
              </a:ext>
            </a:extLst>
          </p:cNvPr>
          <p:cNvSpPr txBox="1"/>
          <p:nvPr/>
        </p:nvSpPr>
        <p:spPr>
          <a:xfrm rot="1951900">
            <a:off x="10258408" y="3724561"/>
            <a:ext cx="792521"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制御通信</a:t>
            </a:r>
          </a:p>
        </p:txBody>
      </p:sp>
      <p:sp>
        <p:nvSpPr>
          <p:cNvPr id="1573" name="テキスト ボックス 1572">
            <a:extLst>
              <a:ext uri="{FF2B5EF4-FFF2-40B4-BE49-F238E27FC236}">
                <a16:creationId xmlns:a16="http://schemas.microsoft.com/office/drawing/2014/main" id="{DE36AD4F-2166-04BA-AC24-9FE0F5CF46D4}"/>
              </a:ext>
            </a:extLst>
          </p:cNvPr>
          <p:cNvSpPr txBox="1"/>
          <p:nvPr/>
        </p:nvSpPr>
        <p:spPr>
          <a:xfrm rot="1922603">
            <a:off x="10093922" y="4132297"/>
            <a:ext cx="1000817"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アウトプット</a:t>
            </a:r>
          </a:p>
        </p:txBody>
      </p:sp>
      <p:sp>
        <p:nvSpPr>
          <p:cNvPr id="1694" name="テキスト ボックス 1693">
            <a:extLst>
              <a:ext uri="{FF2B5EF4-FFF2-40B4-BE49-F238E27FC236}">
                <a16:creationId xmlns:a16="http://schemas.microsoft.com/office/drawing/2014/main" id="{B7EAD30D-416E-1155-4763-2CADDDD97016}"/>
              </a:ext>
            </a:extLst>
          </p:cNvPr>
          <p:cNvSpPr txBox="1"/>
          <p:nvPr/>
        </p:nvSpPr>
        <p:spPr>
          <a:xfrm rot="1891445">
            <a:off x="2361364" y="5913495"/>
            <a:ext cx="951750"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8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プロダクト要求</a:t>
            </a:r>
          </a:p>
        </p:txBody>
      </p:sp>
      <p:sp>
        <p:nvSpPr>
          <p:cNvPr id="1695" name="テキスト ボックス 1694">
            <a:extLst>
              <a:ext uri="{FF2B5EF4-FFF2-40B4-BE49-F238E27FC236}">
                <a16:creationId xmlns:a16="http://schemas.microsoft.com/office/drawing/2014/main" id="{D77F4D44-B7C5-E729-8BEB-DF1A813CC8B9}"/>
              </a:ext>
            </a:extLst>
          </p:cNvPr>
          <p:cNvSpPr txBox="1"/>
          <p:nvPr/>
        </p:nvSpPr>
        <p:spPr>
          <a:xfrm rot="2063003">
            <a:off x="2066921" y="6108211"/>
            <a:ext cx="1017639"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8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アウトプット</a:t>
            </a:r>
            <a:br>
              <a:rPr kumimoji="1" lang="en-US" altLang="ja-JP" sz="8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br>
            <a:r>
              <a:rPr kumimoji="1" lang="en-US" altLang="ja-JP" sz="8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a:t>
            </a:r>
            <a:r>
              <a:rPr kumimoji="1" lang="ja-JP" altLang="en-US" sz="8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電力 </a:t>
            </a:r>
            <a:r>
              <a:rPr kumimoji="1" lang="en-US" altLang="ja-JP" sz="800" b="1" i="0" u="none" strike="noStrike" kern="1200" cap="none" spc="0" normalizeH="0" baseline="0" noProof="0" err="1">
                <a:ln>
                  <a:noFill/>
                </a:ln>
                <a:effectLst/>
                <a:uLnTx/>
                <a:uFillTx/>
                <a:latin typeface="游ゴシック" panose="020F0502020204030204"/>
                <a:ea typeface="游ゴシック" panose="020B0400000000000000" pitchFamily="50" charset="-128"/>
                <a:cs typeface="+mn-cs"/>
              </a:rPr>
              <a:t>etc</a:t>
            </a:r>
            <a:r>
              <a:rPr kumimoji="1" lang="en-US" altLang="ja-JP" sz="8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a:t>
            </a:r>
            <a:endParaRPr kumimoji="1" lang="ja-JP" altLang="en-US" sz="8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p:txBody>
      </p:sp>
      <p:sp>
        <p:nvSpPr>
          <p:cNvPr id="1706" name="テキスト ボックス 1705">
            <a:extLst>
              <a:ext uri="{FF2B5EF4-FFF2-40B4-BE49-F238E27FC236}">
                <a16:creationId xmlns:a16="http://schemas.microsoft.com/office/drawing/2014/main" id="{88BF9B74-D3EE-7222-39D8-E68E9E9CE477}"/>
              </a:ext>
            </a:extLst>
          </p:cNvPr>
          <p:cNvSpPr txBox="1"/>
          <p:nvPr/>
        </p:nvSpPr>
        <p:spPr>
          <a:xfrm>
            <a:off x="709765" y="5456126"/>
            <a:ext cx="838005" cy="2308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計測</a:t>
            </a:r>
            <a:r>
              <a:rPr lang="en-US" altLang="ja-JP" sz="900" b="1">
                <a:latin typeface="游ゴシック" panose="020F0502020204030204"/>
                <a:ea typeface="游ゴシック" panose="020B0400000000000000" pitchFamily="50" charset="-128"/>
              </a:rPr>
              <a:t>/</a:t>
            </a:r>
            <a:r>
              <a:rPr lang="ja-JP" altLang="en-US" sz="900" b="1">
                <a:latin typeface="游ゴシック" panose="020F0502020204030204"/>
                <a:ea typeface="游ゴシック" panose="020B0400000000000000" pitchFamily="50" charset="-128"/>
              </a:rPr>
              <a:t>制御</a:t>
            </a:r>
            <a:endPar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p:txBody>
      </p:sp>
      <p:grpSp>
        <p:nvGrpSpPr>
          <p:cNvPr id="451" name="グループ化 450">
            <a:extLst>
              <a:ext uri="{FF2B5EF4-FFF2-40B4-BE49-F238E27FC236}">
                <a16:creationId xmlns:a16="http://schemas.microsoft.com/office/drawing/2014/main" id="{7A11BC97-777E-AF17-D780-3774D234C622}"/>
              </a:ext>
            </a:extLst>
          </p:cNvPr>
          <p:cNvGrpSpPr/>
          <p:nvPr/>
        </p:nvGrpSpPr>
        <p:grpSpPr>
          <a:xfrm>
            <a:off x="9293163" y="161008"/>
            <a:ext cx="2572948" cy="1991650"/>
            <a:chOff x="9226897" y="114790"/>
            <a:chExt cx="2751851" cy="2403333"/>
          </a:xfrm>
        </p:grpSpPr>
        <p:sp>
          <p:nvSpPr>
            <p:cNvPr id="500" name="テキスト ボックス 499">
              <a:extLst>
                <a:ext uri="{FF2B5EF4-FFF2-40B4-BE49-F238E27FC236}">
                  <a16:creationId xmlns:a16="http://schemas.microsoft.com/office/drawing/2014/main" id="{7E63B22B-5CA5-81FC-BE0A-A567D18B8800}"/>
                </a:ext>
              </a:extLst>
            </p:cNvPr>
            <p:cNvSpPr txBox="1"/>
            <p:nvPr/>
          </p:nvSpPr>
          <p:spPr>
            <a:xfrm>
              <a:off x="9226897" y="114790"/>
              <a:ext cx="587996" cy="2616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凡例</a:t>
              </a:r>
            </a:p>
          </p:txBody>
        </p:sp>
        <p:sp>
          <p:nvSpPr>
            <p:cNvPr id="909" name="正方形/長方形 908">
              <a:extLst>
                <a:ext uri="{FF2B5EF4-FFF2-40B4-BE49-F238E27FC236}">
                  <a16:creationId xmlns:a16="http://schemas.microsoft.com/office/drawing/2014/main" id="{DF4088EE-4857-22C1-93E4-BD4CE04099C2}"/>
                </a:ext>
              </a:extLst>
            </p:cNvPr>
            <p:cNvSpPr/>
            <p:nvPr/>
          </p:nvSpPr>
          <p:spPr>
            <a:xfrm>
              <a:off x="9327287" y="388727"/>
              <a:ext cx="2640547" cy="317585"/>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b="1" i="0" u="none" strike="noStrike" kern="1200" cap="none" spc="0" normalizeH="0" baseline="0" noProof="0" dirty="0" err="1">
                  <a:ln>
                    <a:noFill/>
                  </a:ln>
                  <a:solidFill>
                    <a:prstClr val="black"/>
                  </a:solidFill>
                  <a:effectLst/>
                  <a:uLnTx/>
                  <a:uFillTx/>
                  <a:latin typeface="游ゴシック" panose="020F0502020204030204"/>
                  <a:ea typeface="游ゴシック" panose="020B0400000000000000" pitchFamily="50" charset="-128"/>
                  <a:cs typeface="+mn-cs"/>
                </a:rPr>
                <a:t>Func</a:t>
              </a:r>
              <a:r>
                <a:rPr kumimoji="1" lang="en-US" altLang="ja-JP"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/CTL=</a:t>
              </a:r>
              <a:r>
                <a:rPr kumimoji="1" lang="ja-JP" altLang="en-US"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機能</a:t>
              </a:r>
              <a:r>
                <a:rPr kumimoji="1" lang="en-US" altLang="ja-JP"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a:t>
              </a:r>
              <a:r>
                <a:rPr kumimoji="1" lang="ja-JP" altLang="en-US"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制御</a:t>
              </a:r>
              <a:r>
                <a:rPr kumimoji="1" lang="en-US" altLang="ja-JP"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APL</a:t>
              </a:r>
              <a:br>
                <a:rPr kumimoji="1" lang="en-US" altLang="ja-JP"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br>
              <a:r>
                <a:rPr kumimoji="1" lang="en-US" altLang="ja-JP"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a:t>
              </a:r>
              <a:r>
                <a:rPr kumimoji="1" lang="ja-JP" altLang="en-US"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需要予測、設備管理</a:t>
              </a:r>
              <a:r>
                <a:rPr kumimoji="1" lang="en-US" altLang="ja-JP"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APL</a:t>
              </a:r>
              <a:r>
                <a:rPr kumimoji="1" lang="ja-JP" altLang="en-US"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 </a:t>
              </a:r>
              <a:r>
                <a:rPr kumimoji="1" lang="en-US" altLang="ja-JP" sz="900" b="1" i="0" u="none" strike="noStrike" kern="1200" cap="none" spc="0" normalizeH="0" baseline="0" noProof="0" dirty="0" err="1">
                  <a:ln>
                    <a:noFill/>
                  </a:ln>
                  <a:solidFill>
                    <a:prstClr val="black"/>
                  </a:solidFill>
                  <a:effectLst/>
                  <a:uLnTx/>
                  <a:uFillTx/>
                  <a:latin typeface="游ゴシック" panose="020F0502020204030204"/>
                  <a:ea typeface="游ゴシック" panose="020B0400000000000000" pitchFamily="50" charset="-128"/>
                  <a:cs typeface="+mn-cs"/>
                </a:rPr>
                <a:t>etc</a:t>
              </a:r>
              <a:r>
                <a:rPr kumimoji="1" lang="en-US" altLang="ja-JP"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a:t>
              </a:r>
              <a:endParaRPr kumimoji="1" lang="ja-JP" altLang="en-US" sz="900" b="1"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934" name="正方形/長方形 933">
              <a:extLst>
                <a:ext uri="{FF2B5EF4-FFF2-40B4-BE49-F238E27FC236}">
                  <a16:creationId xmlns:a16="http://schemas.microsoft.com/office/drawing/2014/main" id="{2F19FDA4-4B0B-CE64-A5D5-AA558540C9DA}"/>
                </a:ext>
              </a:extLst>
            </p:cNvPr>
            <p:cNvSpPr/>
            <p:nvPr/>
          </p:nvSpPr>
          <p:spPr>
            <a:xfrm>
              <a:off x="9327287" y="1027540"/>
              <a:ext cx="2640547" cy="16174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b="1" i="0" u="none" strike="noStrike" kern="1200" cap="none" spc="0" normalizeH="0" baseline="0" noProof="0" err="1">
                  <a:ln>
                    <a:noFill/>
                  </a:ln>
                  <a:solidFill>
                    <a:prstClr val="black"/>
                  </a:solidFill>
                  <a:effectLst/>
                  <a:uLnTx/>
                  <a:uFillTx/>
                  <a:latin typeface="游ゴシック" panose="020F0502020204030204"/>
                  <a:ea typeface="游ゴシック" panose="020B0400000000000000" pitchFamily="50" charset="-128"/>
                  <a:cs typeface="+mn-cs"/>
                </a:rPr>
                <a:t>Equipments</a:t>
              </a:r>
              <a:r>
                <a:rPr kumimoji="1" lang="en-US" altLang="ja-JP"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t>
              </a: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物理的な設備</a:t>
              </a:r>
            </a:p>
          </p:txBody>
        </p:sp>
        <p:sp>
          <p:nvSpPr>
            <p:cNvPr id="1947" name="正方形/長方形 1946">
              <a:extLst>
                <a:ext uri="{FF2B5EF4-FFF2-40B4-BE49-F238E27FC236}">
                  <a16:creationId xmlns:a16="http://schemas.microsoft.com/office/drawing/2014/main" id="{A41274DE-4702-0D74-1B54-3DAF4673528C}"/>
                </a:ext>
              </a:extLst>
            </p:cNvPr>
            <p:cNvSpPr/>
            <p:nvPr/>
          </p:nvSpPr>
          <p:spPr>
            <a:xfrm>
              <a:off x="9327287" y="782511"/>
              <a:ext cx="2640547" cy="1688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制御</a:t>
              </a:r>
              <a:r>
                <a:rPr kumimoji="1" lang="en-US" altLang="ja-JP"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PF/</a:t>
              </a: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システム</a:t>
              </a:r>
              <a:r>
                <a:rPr kumimoji="1" lang="en-US" altLang="ja-JP"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t>
              </a:r>
              <a:r>
                <a:rPr kumimoji="1" lang="ja-JP" altLang="en-US" sz="9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システムの基盤</a:t>
              </a:r>
            </a:p>
          </p:txBody>
        </p:sp>
        <p:sp>
          <p:nvSpPr>
            <p:cNvPr id="1993" name="矢印: 右 1992">
              <a:extLst>
                <a:ext uri="{FF2B5EF4-FFF2-40B4-BE49-F238E27FC236}">
                  <a16:creationId xmlns:a16="http://schemas.microsoft.com/office/drawing/2014/main" id="{89C6E7DC-1A6D-BECB-DED5-9629CCC6ECB5}"/>
                </a:ext>
              </a:extLst>
            </p:cNvPr>
            <p:cNvSpPr/>
            <p:nvPr/>
          </p:nvSpPr>
          <p:spPr>
            <a:xfrm>
              <a:off x="9327287" y="1909364"/>
              <a:ext cx="2651461" cy="608759"/>
            </a:xfrm>
            <a:prstGeom prst="rightArrow">
              <a:avLst/>
            </a:prstGeom>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物理的な設備に対するやり取り</a:t>
              </a:r>
              <a:br>
                <a:rPr kumimoji="1" lang="en-US" altLang="ja-JP"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br>
              <a:r>
                <a:rPr kumimoji="1" lang="en-US" altLang="ja-JP"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t>
              </a:r>
              <a:r>
                <a:rPr kumimoji="1" lang="ja-JP" altLang="en-US"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計測</a:t>
              </a:r>
              <a:r>
                <a:rPr kumimoji="1" lang="en-US" altLang="ja-JP"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t>
              </a:r>
              <a:r>
                <a:rPr kumimoji="1" lang="ja-JP" altLang="en-US"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制御 </a:t>
              </a:r>
              <a:r>
                <a:rPr kumimoji="1" lang="en-US" altLang="ja-JP" sz="800" b="1" i="0" u="none" strike="noStrike" kern="1200" cap="none" spc="0" normalizeH="0" baseline="0" noProof="0" err="1">
                  <a:ln>
                    <a:noFill/>
                  </a:ln>
                  <a:solidFill>
                    <a:prstClr val="black"/>
                  </a:solidFill>
                  <a:effectLst/>
                  <a:uLnTx/>
                  <a:uFillTx/>
                  <a:latin typeface="游ゴシック" panose="020F0502020204030204"/>
                  <a:ea typeface="游ゴシック" panose="020B0400000000000000" pitchFamily="50" charset="-128"/>
                  <a:cs typeface="+mn-cs"/>
                </a:rPr>
                <a:t>etc</a:t>
              </a:r>
              <a:r>
                <a:rPr kumimoji="1" lang="en-US" altLang="ja-JP"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t>
              </a:r>
              <a:endParaRPr kumimoji="1" lang="ja-JP" altLang="en-US"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994" name="矢印: 右 1993">
              <a:extLst>
                <a:ext uri="{FF2B5EF4-FFF2-40B4-BE49-F238E27FC236}">
                  <a16:creationId xmlns:a16="http://schemas.microsoft.com/office/drawing/2014/main" id="{A28A02CA-C049-7278-621A-9D7DD22A5F02}"/>
                </a:ext>
              </a:extLst>
            </p:cNvPr>
            <p:cNvSpPr/>
            <p:nvPr/>
          </p:nvSpPr>
          <p:spPr>
            <a:xfrm>
              <a:off x="9327287" y="1502574"/>
              <a:ext cx="2651461" cy="633919"/>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システム間のやり取り</a:t>
              </a:r>
              <a:endParaRPr kumimoji="1" lang="en-US" altLang="ja-JP"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800" b="1">
                  <a:solidFill>
                    <a:prstClr val="black"/>
                  </a:solidFill>
                  <a:latin typeface="游ゴシック" panose="020F0502020204030204"/>
                  <a:ea typeface="游ゴシック" panose="020B0400000000000000" pitchFamily="50" charset="-128"/>
                </a:rPr>
                <a:t>(</a:t>
              </a:r>
              <a:r>
                <a:rPr lang="ja-JP" altLang="en-US" sz="800" b="1">
                  <a:solidFill>
                    <a:prstClr val="black"/>
                  </a:solidFill>
                  <a:latin typeface="游ゴシック" panose="020F0502020204030204"/>
                  <a:ea typeface="游ゴシック" panose="020B0400000000000000" pitchFamily="50" charset="-128"/>
                </a:rPr>
                <a:t>制御通信</a:t>
              </a:r>
              <a:r>
                <a:rPr lang="en-US" altLang="ja-JP" sz="800" b="1">
                  <a:solidFill>
                    <a:prstClr val="black"/>
                  </a:solidFill>
                  <a:latin typeface="游ゴシック" panose="020F0502020204030204"/>
                  <a:ea typeface="游ゴシック" panose="020B0400000000000000" pitchFamily="50" charset="-128"/>
                </a:rPr>
                <a:t>/</a:t>
              </a:r>
              <a:r>
                <a:rPr lang="ja-JP" altLang="en-US" sz="800" b="1">
                  <a:solidFill>
                    <a:prstClr val="black"/>
                  </a:solidFill>
                  <a:latin typeface="游ゴシック" panose="020F0502020204030204"/>
                  <a:ea typeface="游ゴシック" panose="020B0400000000000000" pitchFamily="50" charset="-128"/>
                </a:rPr>
                <a:t>アウトプット</a:t>
              </a:r>
              <a:r>
                <a:rPr lang="en-US" altLang="ja-JP" sz="800" b="1">
                  <a:solidFill>
                    <a:prstClr val="black"/>
                  </a:solidFill>
                  <a:latin typeface="游ゴシック" panose="020F0502020204030204"/>
                  <a:ea typeface="游ゴシック" panose="020B0400000000000000" pitchFamily="50" charset="-128"/>
                </a:rPr>
                <a:t>,</a:t>
              </a:r>
              <a:r>
                <a:rPr lang="ja-JP" altLang="en-US" sz="800" b="1">
                  <a:solidFill>
                    <a:prstClr val="black"/>
                  </a:solidFill>
                  <a:latin typeface="游ゴシック" panose="020F0502020204030204"/>
                  <a:ea typeface="游ゴシック" panose="020B0400000000000000" pitchFamily="50" charset="-128"/>
                </a:rPr>
                <a:t>データ連携 </a:t>
              </a:r>
              <a:r>
                <a:rPr lang="en-US" altLang="ja-JP" sz="800" b="1" err="1">
                  <a:solidFill>
                    <a:prstClr val="black"/>
                  </a:solidFill>
                  <a:latin typeface="游ゴシック" panose="020F0502020204030204"/>
                  <a:ea typeface="游ゴシック" panose="020B0400000000000000" pitchFamily="50" charset="-128"/>
                </a:rPr>
                <a:t>etc</a:t>
              </a:r>
              <a:r>
                <a:rPr lang="en-US" altLang="ja-JP" sz="800" b="1">
                  <a:solidFill>
                    <a:prstClr val="black"/>
                  </a:solidFill>
                  <a:latin typeface="游ゴシック" panose="020F0502020204030204"/>
                  <a:ea typeface="游ゴシック" panose="020B0400000000000000" pitchFamily="50" charset="-128"/>
                </a:rPr>
                <a:t>)</a:t>
              </a:r>
              <a:endParaRPr kumimoji="1" lang="ja-JP" altLang="en-US"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995" name="矢印: 右 1994">
              <a:extLst>
                <a:ext uri="{FF2B5EF4-FFF2-40B4-BE49-F238E27FC236}">
                  <a16:creationId xmlns:a16="http://schemas.microsoft.com/office/drawing/2014/main" id="{A3DD060A-F5BE-6FF2-5761-94FAB34FB49B}"/>
                </a:ext>
              </a:extLst>
            </p:cNvPr>
            <p:cNvSpPr/>
            <p:nvPr/>
          </p:nvSpPr>
          <p:spPr>
            <a:xfrm>
              <a:off x="9327287" y="1115624"/>
              <a:ext cx="2651461" cy="626618"/>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Human</a:t>
              </a:r>
              <a:r>
                <a:rPr kumimoji="1" lang="ja-JP" altLang="en-US"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が関係するやり取り</a:t>
              </a:r>
              <a:endParaRPr kumimoji="1" lang="en-US" altLang="ja-JP"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800" b="1">
                  <a:solidFill>
                    <a:prstClr val="black"/>
                  </a:solidFill>
                  <a:latin typeface="游ゴシック" panose="020F0502020204030204"/>
                  <a:ea typeface="游ゴシック" panose="020B0400000000000000" pitchFamily="50" charset="-128"/>
                </a:rPr>
                <a:t>（インプット</a:t>
              </a:r>
              <a:r>
                <a:rPr lang="en-US" altLang="ja-JP" sz="800" b="1">
                  <a:solidFill>
                    <a:prstClr val="black"/>
                  </a:solidFill>
                  <a:latin typeface="游ゴシック" panose="020F0502020204030204"/>
                  <a:ea typeface="游ゴシック" panose="020B0400000000000000" pitchFamily="50" charset="-128"/>
                </a:rPr>
                <a:t>/</a:t>
              </a:r>
              <a:r>
                <a:rPr lang="ja-JP" altLang="en-US" sz="800" b="1">
                  <a:solidFill>
                    <a:prstClr val="black"/>
                  </a:solidFill>
                  <a:latin typeface="游ゴシック" panose="020F0502020204030204"/>
                  <a:ea typeface="游ゴシック" panose="020B0400000000000000" pitchFamily="50" charset="-128"/>
                </a:rPr>
                <a:t>アウトプット</a:t>
              </a:r>
              <a:r>
                <a:rPr lang="en-US" altLang="ja-JP" sz="800" b="1">
                  <a:solidFill>
                    <a:prstClr val="black"/>
                  </a:solidFill>
                  <a:latin typeface="游ゴシック" panose="020F0502020204030204"/>
                  <a:ea typeface="游ゴシック" panose="020B0400000000000000" pitchFamily="50" charset="-128"/>
                </a:rPr>
                <a:t>,</a:t>
              </a:r>
              <a:r>
                <a:rPr lang="ja-JP" altLang="en-US" sz="800" b="1">
                  <a:solidFill>
                    <a:prstClr val="black"/>
                  </a:solidFill>
                  <a:latin typeface="游ゴシック" panose="020F0502020204030204"/>
                  <a:ea typeface="游ゴシック" panose="020B0400000000000000" pitchFamily="50" charset="-128"/>
                </a:rPr>
                <a:t>認識</a:t>
              </a:r>
              <a:r>
                <a:rPr lang="en-US" altLang="ja-JP" sz="800" b="1">
                  <a:solidFill>
                    <a:prstClr val="black"/>
                  </a:solidFill>
                  <a:latin typeface="游ゴシック" panose="020F0502020204030204"/>
                  <a:ea typeface="游ゴシック" panose="020B0400000000000000" pitchFamily="50" charset="-128"/>
                </a:rPr>
                <a:t>/</a:t>
              </a:r>
              <a:r>
                <a:rPr lang="ja-JP" altLang="en-US" sz="800" b="1">
                  <a:solidFill>
                    <a:prstClr val="black"/>
                  </a:solidFill>
                  <a:latin typeface="游ゴシック" panose="020F0502020204030204"/>
                  <a:ea typeface="游ゴシック" panose="020B0400000000000000" pitchFamily="50" charset="-128"/>
                </a:rPr>
                <a:t>行動  </a:t>
              </a:r>
              <a:r>
                <a:rPr lang="en-US" altLang="ja-JP" sz="800" b="1" err="1">
                  <a:solidFill>
                    <a:prstClr val="black"/>
                  </a:solidFill>
                  <a:latin typeface="游ゴシック" panose="020F0502020204030204"/>
                  <a:ea typeface="游ゴシック" panose="020B0400000000000000" pitchFamily="50" charset="-128"/>
                </a:rPr>
                <a:t>etc</a:t>
              </a:r>
              <a:r>
                <a:rPr lang="ja-JP" altLang="en-US" sz="800" b="1">
                  <a:solidFill>
                    <a:prstClr val="black"/>
                  </a:solidFill>
                  <a:latin typeface="游ゴシック" panose="020F0502020204030204"/>
                  <a:ea typeface="游ゴシック" panose="020B0400000000000000" pitchFamily="50" charset="-128"/>
                </a:rPr>
                <a:t>）</a:t>
              </a:r>
              <a:endParaRPr kumimoji="1" lang="ja-JP" altLang="en-US" sz="800" b="1"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grpSp>
      <p:sp>
        <p:nvSpPr>
          <p:cNvPr id="365" name="テキスト ボックス 364">
            <a:extLst>
              <a:ext uri="{FF2B5EF4-FFF2-40B4-BE49-F238E27FC236}">
                <a16:creationId xmlns:a16="http://schemas.microsoft.com/office/drawing/2014/main" id="{AF2D1783-2EEB-92B0-B8DB-B8FA55107308}"/>
              </a:ext>
            </a:extLst>
          </p:cNvPr>
          <p:cNvSpPr txBox="1"/>
          <p:nvPr/>
        </p:nvSpPr>
        <p:spPr>
          <a:xfrm>
            <a:off x="1968732" y="5456126"/>
            <a:ext cx="838005" cy="2308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計測</a:t>
            </a:r>
            <a:r>
              <a:rPr lang="en-US" altLang="ja-JP" sz="900" b="1">
                <a:latin typeface="游ゴシック" panose="020F0502020204030204"/>
                <a:ea typeface="游ゴシック" panose="020B0400000000000000" pitchFamily="50" charset="-128"/>
              </a:rPr>
              <a:t>/</a:t>
            </a:r>
            <a:r>
              <a:rPr lang="ja-JP" altLang="en-US" sz="900" b="1">
                <a:latin typeface="游ゴシック" panose="020F0502020204030204"/>
                <a:ea typeface="游ゴシック" panose="020B0400000000000000" pitchFamily="50" charset="-128"/>
              </a:rPr>
              <a:t>制御</a:t>
            </a:r>
            <a:endPar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p:txBody>
      </p:sp>
      <p:sp>
        <p:nvSpPr>
          <p:cNvPr id="368" name="テキスト ボックス 367">
            <a:extLst>
              <a:ext uri="{FF2B5EF4-FFF2-40B4-BE49-F238E27FC236}">
                <a16:creationId xmlns:a16="http://schemas.microsoft.com/office/drawing/2014/main" id="{E4F24E6D-8779-9E36-0680-918A54CF16DB}"/>
              </a:ext>
            </a:extLst>
          </p:cNvPr>
          <p:cNvSpPr txBox="1"/>
          <p:nvPr/>
        </p:nvSpPr>
        <p:spPr>
          <a:xfrm>
            <a:off x="3739491" y="5471107"/>
            <a:ext cx="838005" cy="2308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計測</a:t>
            </a:r>
            <a:r>
              <a:rPr lang="en-US" altLang="ja-JP" sz="900" b="1">
                <a:latin typeface="游ゴシック" panose="020F0502020204030204"/>
                <a:ea typeface="游ゴシック" panose="020B0400000000000000" pitchFamily="50" charset="-128"/>
              </a:rPr>
              <a:t>/</a:t>
            </a:r>
            <a:r>
              <a:rPr lang="ja-JP" altLang="en-US" sz="900" b="1">
                <a:latin typeface="游ゴシック" panose="020F0502020204030204"/>
                <a:ea typeface="游ゴシック" panose="020B0400000000000000" pitchFamily="50" charset="-128"/>
              </a:rPr>
              <a:t>制御</a:t>
            </a:r>
            <a:endPar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p:txBody>
      </p:sp>
      <p:sp>
        <p:nvSpPr>
          <p:cNvPr id="369" name="テキスト ボックス 368">
            <a:extLst>
              <a:ext uri="{FF2B5EF4-FFF2-40B4-BE49-F238E27FC236}">
                <a16:creationId xmlns:a16="http://schemas.microsoft.com/office/drawing/2014/main" id="{55BED4B1-D594-2066-25DE-AA75B6AE8117}"/>
              </a:ext>
            </a:extLst>
          </p:cNvPr>
          <p:cNvSpPr txBox="1"/>
          <p:nvPr/>
        </p:nvSpPr>
        <p:spPr>
          <a:xfrm>
            <a:off x="4941377" y="5471107"/>
            <a:ext cx="838005" cy="2308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計測</a:t>
            </a:r>
            <a:r>
              <a:rPr lang="en-US" altLang="ja-JP" sz="900" b="1">
                <a:latin typeface="游ゴシック" panose="020F0502020204030204"/>
                <a:ea typeface="游ゴシック" panose="020B0400000000000000" pitchFamily="50" charset="-128"/>
              </a:rPr>
              <a:t>/</a:t>
            </a:r>
            <a:r>
              <a:rPr lang="ja-JP" altLang="en-US" sz="900" b="1">
                <a:latin typeface="游ゴシック" panose="020F0502020204030204"/>
                <a:ea typeface="游ゴシック" panose="020B0400000000000000" pitchFamily="50" charset="-128"/>
              </a:rPr>
              <a:t>制御</a:t>
            </a:r>
            <a:endPar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p:txBody>
      </p:sp>
      <p:sp>
        <p:nvSpPr>
          <p:cNvPr id="372" name="テキスト ボックス 371">
            <a:extLst>
              <a:ext uri="{FF2B5EF4-FFF2-40B4-BE49-F238E27FC236}">
                <a16:creationId xmlns:a16="http://schemas.microsoft.com/office/drawing/2014/main" id="{FA285EDB-2085-78D4-E356-2DFE4ED905A1}"/>
              </a:ext>
            </a:extLst>
          </p:cNvPr>
          <p:cNvSpPr txBox="1"/>
          <p:nvPr/>
        </p:nvSpPr>
        <p:spPr>
          <a:xfrm>
            <a:off x="6819808" y="5451380"/>
            <a:ext cx="838005" cy="2308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計測</a:t>
            </a:r>
            <a:r>
              <a:rPr lang="en-US" altLang="ja-JP" sz="900" b="1">
                <a:latin typeface="游ゴシック" panose="020F0502020204030204"/>
                <a:ea typeface="游ゴシック" panose="020B0400000000000000" pitchFamily="50" charset="-128"/>
              </a:rPr>
              <a:t>/</a:t>
            </a:r>
            <a:r>
              <a:rPr lang="ja-JP" altLang="en-US" sz="900" b="1">
                <a:latin typeface="游ゴシック" panose="020F0502020204030204"/>
                <a:ea typeface="游ゴシック" panose="020B0400000000000000" pitchFamily="50" charset="-128"/>
              </a:rPr>
              <a:t>制御</a:t>
            </a:r>
            <a:endPar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p:txBody>
      </p:sp>
      <p:sp>
        <p:nvSpPr>
          <p:cNvPr id="373" name="テキスト ボックス 372">
            <a:extLst>
              <a:ext uri="{FF2B5EF4-FFF2-40B4-BE49-F238E27FC236}">
                <a16:creationId xmlns:a16="http://schemas.microsoft.com/office/drawing/2014/main" id="{71AF17B8-C098-EA82-7B23-ECFD99C1B884}"/>
              </a:ext>
            </a:extLst>
          </p:cNvPr>
          <p:cNvSpPr txBox="1"/>
          <p:nvPr/>
        </p:nvSpPr>
        <p:spPr>
          <a:xfrm>
            <a:off x="8021694" y="5451380"/>
            <a:ext cx="838005" cy="2308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計測</a:t>
            </a:r>
            <a:r>
              <a:rPr lang="en-US" altLang="ja-JP" sz="900" b="1">
                <a:latin typeface="游ゴシック" panose="020F0502020204030204"/>
                <a:ea typeface="游ゴシック" panose="020B0400000000000000" pitchFamily="50" charset="-128"/>
              </a:rPr>
              <a:t>/</a:t>
            </a:r>
            <a:r>
              <a:rPr lang="ja-JP" altLang="en-US" sz="900" b="1">
                <a:latin typeface="游ゴシック" panose="020F0502020204030204"/>
                <a:ea typeface="游ゴシック" panose="020B0400000000000000" pitchFamily="50" charset="-128"/>
              </a:rPr>
              <a:t>制御</a:t>
            </a:r>
            <a:endPar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p:txBody>
      </p:sp>
      <p:sp>
        <p:nvSpPr>
          <p:cNvPr id="376" name="テキスト ボックス 375">
            <a:extLst>
              <a:ext uri="{FF2B5EF4-FFF2-40B4-BE49-F238E27FC236}">
                <a16:creationId xmlns:a16="http://schemas.microsoft.com/office/drawing/2014/main" id="{D07C6AAD-CBBF-C30A-23B0-96DBB6A935FC}"/>
              </a:ext>
            </a:extLst>
          </p:cNvPr>
          <p:cNvSpPr txBox="1"/>
          <p:nvPr/>
        </p:nvSpPr>
        <p:spPr>
          <a:xfrm>
            <a:off x="9734937" y="5442173"/>
            <a:ext cx="838005" cy="2308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計測</a:t>
            </a:r>
            <a:r>
              <a:rPr lang="en-US" altLang="ja-JP" sz="900" b="1">
                <a:latin typeface="游ゴシック" panose="020F0502020204030204"/>
                <a:ea typeface="游ゴシック" panose="020B0400000000000000" pitchFamily="50" charset="-128"/>
              </a:rPr>
              <a:t>/</a:t>
            </a:r>
            <a:r>
              <a:rPr lang="ja-JP" altLang="en-US" sz="900" b="1">
                <a:latin typeface="游ゴシック" panose="020F0502020204030204"/>
                <a:ea typeface="游ゴシック" panose="020B0400000000000000" pitchFamily="50" charset="-128"/>
              </a:rPr>
              <a:t>制御</a:t>
            </a:r>
            <a:endPar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p:txBody>
      </p:sp>
      <p:sp>
        <p:nvSpPr>
          <p:cNvPr id="377" name="テキスト ボックス 376">
            <a:extLst>
              <a:ext uri="{FF2B5EF4-FFF2-40B4-BE49-F238E27FC236}">
                <a16:creationId xmlns:a16="http://schemas.microsoft.com/office/drawing/2014/main" id="{92F34793-F2C4-5A62-9E7E-C0EC5C54435F}"/>
              </a:ext>
            </a:extLst>
          </p:cNvPr>
          <p:cNvSpPr txBox="1"/>
          <p:nvPr/>
        </p:nvSpPr>
        <p:spPr>
          <a:xfrm>
            <a:off x="10936823" y="5442173"/>
            <a:ext cx="838005" cy="2308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rPr>
              <a:t>計測</a:t>
            </a:r>
            <a:r>
              <a:rPr lang="en-US" altLang="ja-JP" sz="900" b="1">
                <a:latin typeface="游ゴシック" panose="020F0502020204030204"/>
                <a:ea typeface="游ゴシック" panose="020B0400000000000000" pitchFamily="50" charset="-128"/>
              </a:rPr>
              <a:t>/</a:t>
            </a:r>
            <a:r>
              <a:rPr lang="ja-JP" altLang="en-US" sz="900" b="1">
                <a:latin typeface="游ゴシック" panose="020F0502020204030204"/>
                <a:ea typeface="游ゴシック" panose="020B0400000000000000" pitchFamily="50" charset="-128"/>
              </a:rPr>
              <a:t>制御</a:t>
            </a:r>
            <a:endParaRPr kumimoji="1" lang="ja-JP" altLang="en-US" sz="900" b="1" i="0" u="none" strike="noStrike" kern="1200" cap="none" spc="0" normalizeH="0" baseline="0" noProof="0">
              <a:ln>
                <a:noFill/>
              </a:ln>
              <a:effectLst/>
              <a:uLnTx/>
              <a:uFillTx/>
              <a:latin typeface="游ゴシック" panose="020F0502020204030204"/>
              <a:ea typeface="游ゴシック" panose="020B0400000000000000" pitchFamily="50" charset="-128"/>
              <a:cs typeface="+mn-cs"/>
            </a:endParaRPr>
          </a:p>
        </p:txBody>
      </p:sp>
      <p:pic>
        <p:nvPicPr>
          <p:cNvPr id="508" name="グラフィックス 507" descr="ユーザー 枠線">
            <a:extLst>
              <a:ext uri="{FF2B5EF4-FFF2-40B4-BE49-F238E27FC236}">
                <a16:creationId xmlns:a16="http://schemas.microsoft.com/office/drawing/2014/main" id="{5BCFAA08-8386-3100-40B0-84BF580506E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47186" y="5755651"/>
            <a:ext cx="914400" cy="914400"/>
          </a:xfrm>
          <a:prstGeom prst="rect">
            <a:avLst/>
          </a:prstGeom>
        </p:spPr>
      </p:pic>
      <p:sp>
        <p:nvSpPr>
          <p:cNvPr id="132" name="スライド番号プレースホルダー 131">
            <a:extLst>
              <a:ext uri="{FF2B5EF4-FFF2-40B4-BE49-F238E27FC236}">
                <a16:creationId xmlns:a16="http://schemas.microsoft.com/office/drawing/2014/main" id="{3B02792B-805B-6DCD-66C3-E703D1FDB4A8}"/>
              </a:ext>
            </a:extLst>
          </p:cNvPr>
          <p:cNvSpPr>
            <a:spLocks noGrp="1"/>
          </p:cNvSpPr>
          <p:nvPr>
            <p:ph type="sldNum" sz="quarter" idx="12"/>
          </p:nvPr>
        </p:nvSpPr>
        <p:spPr/>
        <p:txBody>
          <a:bodyPr/>
          <a:lstStyle/>
          <a:p>
            <a:fld id="{FDFCE2DA-631B-4D14-86D6-A75E8111448D}" type="slidenum">
              <a:rPr kumimoji="1" lang="ja-JP" altLang="en-US" smtClean="0"/>
              <a:t>15</a:t>
            </a:fld>
            <a:endParaRPr kumimoji="1" lang="ja-JP" altLang="en-US"/>
          </a:p>
        </p:txBody>
      </p:sp>
    </p:spTree>
    <p:extLst>
      <p:ext uri="{BB962C8B-B14F-4D97-AF65-F5344CB8AC3E}">
        <p14:creationId xmlns:p14="http://schemas.microsoft.com/office/powerpoint/2010/main" val="9588010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23" name="図 1922">
            <a:extLst>
              <a:ext uri="{FF2B5EF4-FFF2-40B4-BE49-F238E27FC236}">
                <a16:creationId xmlns:a16="http://schemas.microsoft.com/office/drawing/2014/main" id="{413CCD8B-EF06-D613-C854-F8077B9D0703}"/>
              </a:ext>
            </a:extLst>
          </p:cNvPr>
          <p:cNvPicPr>
            <a:picLocks noChangeAspect="1"/>
          </p:cNvPicPr>
          <p:nvPr/>
        </p:nvPicPr>
        <p:blipFill>
          <a:blip r:embed="rId3"/>
          <a:stretch>
            <a:fillRect/>
          </a:stretch>
        </p:blipFill>
        <p:spPr>
          <a:xfrm>
            <a:off x="1189348" y="1014165"/>
            <a:ext cx="9813303" cy="5722561"/>
          </a:xfrm>
          <a:prstGeom prst="rect">
            <a:avLst/>
          </a:prstGeom>
        </p:spPr>
      </p:pic>
      <p:sp>
        <p:nvSpPr>
          <p:cNvPr id="2" name="タイトル 1">
            <a:extLst>
              <a:ext uri="{FF2B5EF4-FFF2-40B4-BE49-F238E27FC236}">
                <a16:creationId xmlns:a16="http://schemas.microsoft.com/office/drawing/2014/main" id="{0FF22313-31D4-E553-B77C-45BD962F4969}"/>
              </a:ext>
            </a:extLst>
          </p:cNvPr>
          <p:cNvSpPr>
            <a:spLocks noGrp="1"/>
          </p:cNvSpPr>
          <p:nvPr>
            <p:ph type="title"/>
          </p:nvPr>
        </p:nvSpPr>
        <p:spPr>
          <a:xfrm>
            <a:off x="254377" y="351123"/>
            <a:ext cx="7216108" cy="842479"/>
          </a:xfrm>
        </p:spPr>
        <p:txBody>
          <a:bodyPr>
            <a:noAutofit/>
          </a:bodyPr>
          <a:lstStyle/>
          <a:p>
            <a:r>
              <a:rPr lang="en-US" altLang="ja-JP" sz="2000" dirty="0"/>
              <a:t>ArchiMate</a:t>
            </a:r>
            <a:r>
              <a:rPr lang="ja-JP" altLang="en-US" sz="2000" dirty="0"/>
              <a:t>のサンプル</a:t>
            </a:r>
            <a:br>
              <a:rPr lang="en-US" altLang="ja-JP" sz="2000" dirty="0"/>
            </a:br>
            <a:r>
              <a:rPr lang="en-US" altLang="ja-JP" sz="2000" dirty="0"/>
              <a:t>※</a:t>
            </a:r>
            <a:r>
              <a:rPr lang="ja-JP" altLang="en-US" sz="2000" dirty="0"/>
              <a:t>サンプルとしてファイルを配布</a:t>
            </a:r>
            <a:endParaRPr kumimoji="1" lang="ja-JP" altLang="en-US" sz="2000" dirty="0"/>
          </a:p>
        </p:txBody>
      </p:sp>
      <p:sp>
        <p:nvSpPr>
          <p:cNvPr id="14" name="正方形/長方形 13">
            <a:extLst>
              <a:ext uri="{FF2B5EF4-FFF2-40B4-BE49-F238E27FC236}">
                <a16:creationId xmlns:a16="http://schemas.microsoft.com/office/drawing/2014/main" id="{537749DE-4314-A405-EFEA-3744C0383A31}"/>
              </a:ext>
            </a:extLst>
          </p:cNvPr>
          <p:cNvSpPr/>
          <p:nvPr/>
        </p:nvSpPr>
        <p:spPr>
          <a:xfrm>
            <a:off x="9808984" y="848557"/>
            <a:ext cx="1734532" cy="24829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黄色</a:t>
            </a:r>
            <a:r>
              <a:rPr kumimoji="1" lang="en-US" altLang="ja-JP" dirty="0">
                <a:solidFill>
                  <a:schemeClr val="tx1"/>
                </a:solidFill>
              </a:rPr>
              <a:t>=Human</a:t>
            </a:r>
            <a:endParaRPr kumimoji="1" lang="ja-JP" altLang="en-US" dirty="0">
              <a:solidFill>
                <a:schemeClr val="tx1"/>
              </a:solidFill>
            </a:endParaRPr>
          </a:p>
        </p:txBody>
      </p:sp>
      <p:sp>
        <p:nvSpPr>
          <p:cNvPr id="17" name="正方形/長方形 16">
            <a:extLst>
              <a:ext uri="{FF2B5EF4-FFF2-40B4-BE49-F238E27FC236}">
                <a16:creationId xmlns:a16="http://schemas.microsoft.com/office/drawing/2014/main" id="{613945E3-D4A8-DEB0-6B67-23F66048ED12}"/>
              </a:ext>
            </a:extLst>
          </p:cNvPr>
          <p:cNvSpPr/>
          <p:nvPr/>
        </p:nvSpPr>
        <p:spPr>
          <a:xfrm>
            <a:off x="9808984" y="174167"/>
            <a:ext cx="1734532" cy="24829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青</a:t>
            </a:r>
            <a:r>
              <a:rPr kumimoji="1" lang="en-US" altLang="ja-JP" dirty="0">
                <a:solidFill>
                  <a:schemeClr val="tx1"/>
                </a:solidFill>
              </a:rPr>
              <a:t>=Cyber</a:t>
            </a:r>
            <a:endParaRPr kumimoji="1" lang="ja-JP" altLang="en-US" dirty="0">
              <a:solidFill>
                <a:schemeClr val="tx1"/>
              </a:solidFill>
            </a:endParaRPr>
          </a:p>
        </p:txBody>
      </p:sp>
      <p:sp>
        <p:nvSpPr>
          <p:cNvPr id="20" name="正方形/長方形 19">
            <a:extLst>
              <a:ext uri="{FF2B5EF4-FFF2-40B4-BE49-F238E27FC236}">
                <a16:creationId xmlns:a16="http://schemas.microsoft.com/office/drawing/2014/main" id="{26756D98-8DB2-AC4B-8633-DB763EA5F437}"/>
              </a:ext>
            </a:extLst>
          </p:cNvPr>
          <p:cNvSpPr/>
          <p:nvPr/>
        </p:nvSpPr>
        <p:spPr>
          <a:xfrm>
            <a:off x="9808984" y="511362"/>
            <a:ext cx="1734532" cy="24829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緑</a:t>
            </a:r>
            <a:r>
              <a:rPr kumimoji="1" lang="en-US" altLang="ja-JP" dirty="0">
                <a:solidFill>
                  <a:schemeClr val="tx1"/>
                </a:solidFill>
              </a:rPr>
              <a:t>=Physical</a:t>
            </a:r>
            <a:endParaRPr kumimoji="1" lang="ja-JP" altLang="en-US" dirty="0">
              <a:solidFill>
                <a:schemeClr val="tx1"/>
              </a:solidFill>
            </a:endParaRPr>
          </a:p>
        </p:txBody>
      </p:sp>
      <p:sp>
        <p:nvSpPr>
          <p:cNvPr id="63" name="テキスト ボックス 62">
            <a:extLst>
              <a:ext uri="{FF2B5EF4-FFF2-40B4-BE49-F238E27FC236}">
                <a16:creationId xmlns:a16="http://schemas.microsoft.com/office/drawing/2014/main" id="{64E37E55-D9CF-5EA0-85B8-E78D7463ED23}"/>
              </a:ext>
            </a:extLst>
          </p:cNvPr>
          <p:cNvSpPr txBox="1"/>
          <p:nvPr/>
        </p:nvSpPr>
        <p:spPr>
          <a:xfrm>
            <a:off x="8405456" y="1096852"/>
            <a:ext cx="3448380" cy="461665"/>
          </a:xfrm>
          <a:prstGeom prst="rect">
            <a:avLst/>
          </a:prstGeom>
          <a:noFill/>
        </p:spPr>
        <p:txBody>
          <a:bodyPr wrap="none" rtlCol="0">
            <a:spAutoFit/>
          </a:bodyPr>
          <a:lstStyle/>
          <a:p>
            <a:pPr algn="l"/>
            <a:r>
              <a:rPr kumimoji="1" lang="ja-JP" altLang="en-US" sz="1200" dirty="0"/>
              <a:t>モデルを描けるツール”</a:t>
            </a:r>
            <a:r>
              <a:rPr kumimoji="1" lang="en-US" altLang="ja-JP" sz="1200" dirty="0"/>
              <a:t>Archi”</a:t>
            </a:r>
            <a:r>
              <a:rPr kumimoji="1" lang="ja-JP" altLang="en-US" sz="1200" dirty="0"/>
              <a:t>のダウンロード先</a:t>
            </a:r>
          </a:p>
          <a:p>
            <a:pPr algn="l"/>
            <a:r>
              <a:rPr kumimoji="1" lang="en-US" altLang="ja-JP" sz="1200" dirty="0">
                <a:hlinkClick r:id="rId4"/>
              </a:rPr>
              <a:t>https://www.archimatetool.com/download/</a:t>
            </a:r>
            <a:endParaRPr kumimoji="1" lang="en-US" altLang="ja-JP" sz="1200" dirty="0"/>
          </a:p>
        </p:txBody>
      </p:sp>
      <p:sp>
        <p:nvSpPr>
          <p:cNvPr id="2009" name="スライド番号プレースホルダー 2008">
            <a:extLst>
              <a:ext uri="{FF2B5EF4-FFF2-40B4-BE49-F238E27FC236}">
                <a16:creationId xmlns:a16="http://schemas.microsoft.com/office/drawing/2014/main" id="{A45D7690-2CB7-0228-B756-869F7DABA06A}"/>
              </a:ext>
            </a:extLst>
          </p:cNvPr>
          <p:cNvSpPr>
            <a:spLocks noGrp="1"/>
          </p:cNvSpPr>
          <p:nvPr>
            <p:ph type="sldNum" sz="quarter" idx="12"/>
          </p:nvPr>
        </p:nvSpPr>
        <p:spPr/>
        <p:txBody>
          <a:bodyPr/>
          <a:lstStyle/>
          <a:p>
            <a:fld id="{FDFCE2DA-631B-4D14-86D6-A75E8111448D}" type="slidenum">
              <a:rPr kumimoji="1" lang="ja-JP" altLang="en-US" smtClean="0"/>
              <a:t>16</a:t>
            </a:fld>
            <a:endParaRPr kumimoji="1" lang="ja-JP" altLang="en-US"/>
          </a:p>
        </p:txBody>
      </p:sp>
    </p:spTree>
    <p:extLst>
      <p:ext uri="{BB962C8B-B14F-4D97-AF65-F5344CB8AC3E}">
        <p14:creationId xmlns:p14="http://schemas.microsoft.com/office/powerpoint/2010/main" val="21499925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BA395D1-6436-99CB-F987-18D1E59015CE}"/>
              </a:ext>
            </a:extLst>
          </p:cNvPr>
          <p:cNvSpPr>
            <a:spLocks noGrp="1"/>
          </p:cNvSpPr>
          <p:nvPr>
            <p:ph type="title"/>
          </p:nvPr>
        </p:nvSpPr>
        <p:spPr/>
        <p:txBody>
          <a:bodyPr/>
          <a:lstStyle/>
          <a:p>
            <a:r>
              <a:rPr kumimoji="1" lang="ja-JP" altLang="en-US"/>
              <a:t>①</a:t>
            </a:r>
            <a:r>
              <a:rPr kumimoji="1" lang="en-US" altLang="ja-JP"/>
              <a:t>SoS</a:t>
            </a:r>
            <a:r>
              <a:rPr kumimoji="1" lang="ja-JP" altLang="en-US"/>
              <a:t>化する</a:t>
            </a:r>
          </a:p>
        </p:txBody>
      </p:sp>
      <p:pic>
        <p:nvPicPr>
          <p:cNvPr id="5" name="図 4">
            <a:extLst>
              <a:ext uri="{FF2B5EF4-FFF2-40B4-BE49-F238E27FC236}">
                <a16:creationId xmlns:a16="http://schemas.microsoft.com/office/drawing/2014/main" id="{58191635-5B19-F63A-789F-EDEB3F9A349A}"/>
              </a:ext>
            </a:extLst>
          </p:cNvPr>
          <p:cNvPicPr>
            <a:picLocks noChangeAspect="1"/>
          </p:cNvPicPr>
          <p:nvPr/>
        </p:nvPicPr>
        <p:blipFill>
          <a:blip r:embed="rId2"/>
          <a:stretch>
            <a:fillRect/>
          </a:stretch>
        </p:blipFill>
        <p:spPr>
          <a:xfrm>
            <a:off x="2784993" y="1347272"/>
            <a:ext cx="9344600" cy="5238328"/>
          </a:xfrm>
          <a:prstGeom prst="rect">
            <a:avLst/>
          </a:prstGeom>
        </p:spPr>
      </p:pic>
      <p:sp>
        <p:nvSpPr>
          <p:cNvPr id="6" name="テキスト ボックス 5">
            <a:extLst>
              <a:ext uri="{FF2B5EF4-FFF2-40B4-BE49-F238E27FC236}">
                <a16:creationId xmlns:a16="http://schemas.microsoft.com/office/drawing/2014/main" id="{A4E52C04-5ECF-EAAC-566A-FD422CA29C60}"/>
              </a:ext>
            </a:extLst>
          </p:cNvPr>
          <p:cNvSpPr txBox="1"/>
          <p:nvPr/>
        </p:nvSpPr>
        <p:spPr>
          <a:xfrm>
            <a:off x="180941" y="2353733"/>
            <a:ext cx="2492990" cy="2031325"/>
          </a:xfrm>
          <a:prstGeom prst="rect">
            <a:avLst/>
          </a:prstGeom>
          <a:noFill/>
        </p:spPr>
        <p:txBody>
          <a:bodyPr wrap="none" rtlCol="0">
            <a:spAutoFit/>
          </a:bodyPr>
          <a:lstStyle/>
          <a:p>
            <a:pPr algn="l"/>
            <a:r>
              <a:rPr kumimoji="1" lang="ja-JP" altLang="en-US"/>
              <a:t>前回、藤田先生から</a:t>
            </a:r>
            <a:endParaRPr kumimoji="1" lang="en-US" altLang="ja-JP"/>
          </a:p>
          <a:p>
            <a:pPr algn="l"/>
            <a:r>
              <a:rPr lang="ja-JP" altLang="en-US"/>
              <a:t>ご説明頂いたもの。</a:t>
            </a:r>
            <a:endParaRPr lang="en-US" altLang="ja-JP"/>
          </a:p>
          <a:p>
            <a:pPr algn="l"/>
            <a:endParaRPr kumimoji="1" lang="en-US" altLang="ja-JP"/>
          </a:p>
          <a:p>
            <a:pPr algn="l"/>
            <a:r>
              <a:rPr lang="ja-JP" altLang="en-US"/>
              <a:t>システムとシステムの</a:t>
            </a:r>
            <a:endParaRPr lang="en-US" altLang="ja-JP"/>
          </a:p>
          <a:p>
            <a:pPr algn="l"/>
            <a:r>
              <a:rPr lang="ja-JP" altLang="en-US"/>
              <a:t>階層のイメージおよび</a:t>
            </a:r>
            <a:endParaRPr lang="en-US" altLang="ja-JP"/>
          </a:p>
          <a:p>
            <a:pPr algn="l"/>
            <a:r>
              <a:rPr kumimoji="1" lang="ja-JP" altLang="en-US"/>
              <a:t>システム間の連携を</a:t>
            </a:r>
            <a:endParaRPr kumimoji="1" lang="en-US" altLang="ja-JP"/>
          </a:p>
          <a:p>
            <a:pPr algn="l"/>
            <a:r>
              <a:rPr lang="ja-JP" altLang="en-US"/>
              <a:t>表現したい。</a:t>
            </a:r>
            <a:endParaRPr kumimoji="1" lang="ja-JP" altLang="en-US"/>
          </a:p>
        </p:txBody>
      </p:sp>
      <p:sp>
        <p:nvSpPr>
          <p:cNvPr id="3" name="正方形/長方形 2">
            <a:extLst>
              <a:ext uri="{FF2B5EF4-FFF2-40B4-BE49-F238E27FC236}">
                <a16:creationId xmlns:a16="http://schemas.microsoft.com/office/drawing/2014/main" id="{CB7C1055-29F8-4DD6-E48A-5BE0B16D2B5F}"/>
              </a:ext>
            </a:extLst>
          </p:cNvPr>
          <p:cNvSpPr/>
          <p:nvPr/>
        </p:nvSpPr>
        <p:spPr>
          <a:xfrm>
            <a:off x="9947305" y="150987"/>
            <a:ext cx="2068082" cy="658026"/>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ja-JP" altLang="en-US" sz="2400">
                <a:solidFill>
                  <a:srgbClr val="FFFF00"/>
                </a:solidFill>
              </a:rPr>
              <a:t>再掲</a:t>
            </a:r>
          </a:p>
        </p:txBody>
      </p:sp>
      <p:sp>
        <p:nvSpPr>
          <p:cNvPr id="1750" name="スライド番号プレースホルダー 1749">
            <a:extLst>
              <a:ext uri="{FF2B5EF4-FFF2-40B4-BE49-F238E27FC236}">
                <a16:creationId xmlns:a16="http://schemas.microsoft.com/office/drawing/2014/main" id="{F6F5C2FF-D79C-683E-21C8-B52C285EB5BE}"/>
              </a:ext>
            </a:extLst>
          </p:cNvPr>
          <p:cNvSpPr>
            <a:spLocks noGrp="1"/>
          </p:cNvSpPr>
          <p:nvPr>
            <p:ph type="sldNum" sz="quarter" idx="12"/>
          </p:nvPr>
        </p:nvSpPr>
        <p:spPr/>
        <p:txBody>
          <a:bodyPr/>
          <a:lstStyle/>
          <a:p>
            <a:fld id="{4D029D89-7B63-4C94-AD4D-2E4D6BB83637}" type="slidenum">
              <a:rPr kumimoji="1" lang="ja-JP" altLang="en-US" smtClean="0"/>
              <a:t>17</a:t>
            </a:fld>
            <a:endParaRPr kumimoji="1" lang="ja-JP" altLang="en-US"/>
          </a:p>
        </p:txBody>
      </p:sp>
    </p:spTree>
    <p:extLst>
      <p:ext uri="{BB962C8B-B14F-4D97-AF65-F5344CB8AC3E}">
        <p14:creationId xmlns:p14="http://schemas.microsoft.com/office/powerpoint/2010/main" val="35561205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601F559-D94D-0427-46FC-F4D8F0A33324}"/>
              </a:ext>
            </a:extLst>
          </p:cNvPr>
          <p:cNvSpPr>
            <a:spLocks noGrp="1"/>
          </p:cNvSpPr>
          <p:nvPr>
            <p:ph type="title"/>
          </p:nvPr>
        </p:nvSpPr>
        <p:spPr/>
        <p:txBody>
          <a:bodyPr/>
          <a:lstStyle/>
          <a:p>
            <a:r>
              <a:rPr kumimoji="1" lang="ja-JP" altLang="en-US"/>
              <a:t>①</a:t>
            </a:r>
            <a:r>
              <a:rPr kumimoji="1" lang="en-US" altLang="ja-JP"/>
              <a:t>SoS</a:t>
            </a:r>
            <a:r>
              <a:rPr kumimoji="1" lang="ja-JP" altLang="en-US"/>
              <a:t>化する</a:t>
            </a:r>
          </a:p>
        </p:txBody>
      </p:sp>
      <p:pic>
        <p:nvPicPr>
          <p:cNvPr id="5" name="図 4">
            <a:extLst>
              <a:ext uri="{FF2B5EF4-FFF2-40B4-BE49-F238E27FC236}">
                <a16:creationId xmlns:a16="http://schemas.microsoft.com/office/drawing/2014/main" id="{B988D19E-A20A-8880-B4DE-215360AFB03C}"/>
              </a:ext>
            </a:extLst>
          </p:cNvPr>
          <p:cNvPicPr>
            <a:picLocks noChangeAspect="1"/>
          </p:cNvPicPr>
          <p:nvPr/>
        </p:nvPicPr>
        <p:blipFill>
          <a:blip r:embed="rId2"/>
          <a:stretch>
            <a:fillRect/>
          </a:stretch>
        </p:blipFill>
        <p:spPr>
          <a:xfrm>
            <a:off x="838200" y="1259186"/>
            <a:ext cx="9932667" cy="5598813"/>
          </a:xfrm>
          <a:prstGeom prst="rect">
            <a:avLst/>
          </a:prstGeom>
        </p:spPr>
      </p:pic>
      <p:sp>
        <p:nvSpPr>
          <p:cNvPr id="3" name="正方形/長方形 2">
            <a:extLst>
              <a:ext uri="{FF2B5EF4-FFF2-40B4-BE49-F238E27FC236}">
                <a16:creationId xmlns:a16="http://schemas.microsoft.com/office/drawing/2014/main" id="{7FFEA342-C896-243E-33A5-6AAAF10995CA}"/>
              </a:ext>
            </a:extLst>
          </p:cNvPr>
          <p:cNvSpPr/>
          <p:nvPr/>
        </p:nvSpPr>
        <p:spPr>
          <a:xfrm>
            <a:off x="9947305" y="150987"/>
            <a:ext cx="2068082" cy="658026"/>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ja-JP" altLang="en-US" sz="2400">
                <a:solidFill>
                  <a:srgbClr val="FFFF00"/>
                </a:solidFill>
              </a:rPr>
              <a:t>再掲</a:t>
            </a:r>
          </a:p>
        </p:txBody>
      </p:sp>
      <p:sp>
        <p:nvSpPr>
          <p:cNvPr id="1749" name="スライド番号プレースホルダー 1748">
            <a:extLst>
              <a:ext uri="{FF2B5EF4-FFF2-40B4-BE49-F238E27FC236}">
                <a16:creationId xmlns:a16="http://schemas.microsoft.com/office/drawing/2014/main" id="{7E00F337-9B85-E186-78D1-736460601675}"/>
              </a:ext>
            </a:extLst>
          </p:cNvPr>
          <p:cNvSpPr>
            <a:spLocks noGrp="1"/>
          </p:cNvSpPr>
          <p:nvPr>
            <p:ph type="sldNum" sz="quarter" idx="12"/>
          </p:nvPr>
        </p:nvSpPr>
        <p:spPr/>
        <p:txBody>
          <a:bodyPr/>
          <a:lstStyle/>
          <a:p>
            <a:fld id="{4D029D89-7B63-4C94-AD4D-2E4D6BB83637}" type="slidenum">
              <a:rPr kumimoji="1" lang="ja-JP" altLang="en-US" smtClean="0"/>
              <a:t>18</a:t>
            </a:fld>
            <a:endParaRPr kumimoji="1" lang="ja-JP" altLang="en-US"/>
          </a:p>
        </p:txBody>
      </p:sp>
    </p:spTree>
    <p:extLst>
      <p:ext uri="{BB962C8B-B14F-4D97-AF65-F5344CB8AC3E}">
        <p14:creationId xmlns:p14="http://schemas.microsoft.com/office/powerpoint/2010/main" val="16742485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10617D-549F-34D1-6ACE-69C81ACCF89D}"/>
              </a:ext>
            </a:extLst>
          </p:cNvPr>
          <p:cNvSpPr>
            <a:spLocks noGrp="1"/>
          </p:cNvSpPr>
          <p:nvPr>
            <p:ph type="title"/>
          </p:nvPr>
        </p:nvSpPr>
        <p:spPr>
          <a:xfrm>
            <a:off x="316774" y="43200"/>
            <a:ext cx="10080000" cy="873600"/>
          </a:xfrm>
        </p:spPr>
        <p:txBody>
          <a:bodyPr/>
          <a:lstStyle/>
          <a:p>
            <a:r>
              <a:rPr kumimoji="1" lang="ja-JP" altLang="en-US"/>
              <a:t>②</a:t>
            </a:r>
            <a:r>
              <a:rPr kumimoji="1" lang="en-US" altLang="ja-JP"/>
              <a:t>CPS</a:t>
            </a:r>
            <a:r>
              <a:rPr kumimoji="1" lang="ja-JP" altLang="en-US"/>
              <a:t>から</a:t>
            </a:r>
            <a:r>
              <a:rPr kumimoji="1" lang="en-US" altLang="ja-JP"/>
              <a:t>CPHS</a:t>
            </a:r>
            <a:r>
              <a:rPr lang="ja-JP" altLang="en-US"/>
              <a:t>化する</a:t>
            </a:r>
            <a:endParaRPr kumimoji="1" lang="ja-JP" altLang="en-US"/>
          </a:p>
        </p:txBody>
      </p:sp>
      <p:pic>
        <p:nvPicPr>
          <p:cNvPr id="8" name="図 7">
            <a:extLst>
              <a:ext uri="{FF2B5EF4-FFF2-40B4-BE49-F238E27FC236}">
                <a16:creationId xmlns:a16="http://schemas.microsoft.com/office/drawing/2014/main" id="{411C694A-8004-447F-586E-469174BA4429}"/>
              </a:ext>
            </a:extLst>
          </p:cNvPr>
          <p:cNvPicPr>
            <a:picLocks noChangeAspect="1"/>
          </p:cNvPicPr>
          <p:nvPr/>
        </p:nvPicPr>
        <p:blipFill>
          <a:blip r:embed="rId2"/>
          <a:stretch>
            <a:fillRect/>
          </a:stretch>
        </p:blipFill>
        <p:spPr>
          <a:xfrm>
            <a:off x="2583599" y="858479"/>
            <a:ext cx="8358883" cy="5999521"/>
          </a:xfrm>
          <a:prstGeom prst="rect">
            <a:avLst/>
          </a:prstGeom>
        </p:spPr>
      </p:pic>
      <p:sp>
        <p:nvSpPr>
          <p:cNvPr id="9" name="正方形/長方形 8">
            <a:extLst>
              <a:ext uri="{FF2B5EF4-FFF2-40B4-BE49-F238E27FC236}">
                <a16:creationId xmlns:a16="http://schemas.microsoft.com/office/drawing/2014/main" id="{30811C9D-D2CF-3EE6-5A05-F93FB85C4BA5}"/>
              </a:ext>
            </a:extLst>
          </p:cNvPr>
          <p:cNvSpPr/>
          <p:nvPr/>
        </p:nvSpPr>
        <p:spPr>
          <a:xfrm>
            <a:off x="5288533" y="1016000"/>
            <a:ext cx="4483267" cy="1581285"/>
          </a:xfrm>
          <a:prstGeom prst="rect">
            <a:avLst/>
          </a:prstGeom>
          <a:noFill/>
          <a:ln w="444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err="1">
              <a:solidFill>
                <a:schemeClr val="tx1"/>
              </a:solidFill>
            </a:endParaRPr>
          </a:p>
        </p:txBody>
      </p:sp>
      <p:sp>
        <p:nvSpPr>
          <p:cNvPr id="10" name="正方形/長方形 9">
            <a:extLst>
              <a:ext uri="{FF2B5EF4-FFF2-40B4-BE49-F238E27FC236}">
                <a16:creationId xmlns:a16="http://schemas.microsoft.com/office/drawing/2014/main" id="{09F71F3E-6995-5F7E-A72A-110C19EFA418}"/>
              </a:ext>
            </a:extLst>
          </p:cNvPr>
          <p:cNvSpPr/>
          <p:nvPr/>
        </p:nvSpPr>
        <p:spPr>
          <a:xfrm>
            <a:off x="5288533" y="2696485"/>
            <a:ext cx="4483267" cy="2984468"/>
          </a:xfrm>
          <a:prstGeom prst="rect">
            <a:avLst/>
          </a:prstGeom>
          <a:noFill/>
          <a:ln w="444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err="1">
              <a:solidFill>
                <a:schemeClr val="tx1"/>
              </a:solidFill>
            </a:endParaRPr>
          </a:p>
        </p:txBody>
      </p:sp>
      <p:sp>
        <p:nvSpPr>
          <p:cNvPr id="11" name="正方形/長方形 10">
            <a:extLst>
              <a:ext uri="{FF2B5EF4-FFF2-40B4-BE49-F238E27FC236}">
                <a16:creationId xmlns:a16="http://schemas.microsoft.com/office/drawing/2014/main" id="{3903033E-0A4A-7625-7102-CC39AC0996C7}"/>
              </a:ext>
            </a:extLst>
          </p:cNvPr>
          <p:cNvSpPr/>
          <p:nvPr/>
        </p:nvSpPr>
        <p:spPr>
          <a:xfrm>
            <a:off x="5288532" y="5941200"/>
            <a:ext cx="4483267" cy="873600"/>
          </a:xfrm>
          <a:prstGeom prst="rect">
            <a:avLst/>
          </a:prstGeom>
          <a:noFill/>
          <a:ln w="444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err="1">
              <a:solidFill>
                <a:schemeClr val="tx1"/>
              </a:solidFill>
            </a:endParaRPr>
          </a:p>
        </p:txBody>
      </p:sp>
      <p:sp>
        <p:nvSpPr>
          <p:cNvPr id="12" name="吹き出し: 線 11">
            <a:extLst>
              <a:ext uri="{FF2B5EF4-FFF2-40B4-BE49-F238E27FC236}">
                <a16:creationId xmlns:a16="http://schemas.microsoft.com/office/drawing/2014/main" id="{3A6AEAC0-AFE7-1DF5-F593-3D111523D67D}"/>
              </a:ext>
            </a:extLst>
          </p:cNvPr>
          <p:cNvSpPr/>
          <p:nvPr/>
        </p:nvSpPr>
        <p:spPr>
          <a:xfrm>
            <a:off x="7354113" y="204280"/>
            <a:ext cx="1750980" cy="429895"/>
          </a:xfrm>
          <a:prstGeom prst="borderCallout1">
            <a:avLst>
              <a:gd name="adj1" fmla="val 18750"/>
              <a:gd name="adj2" fmla="val -8333"/>
              <a:gd name="adj3" fmla="val 181858"/>
              <a:gd name="adj4" fmla="val -30824"/>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en-US" altLang="ja-JP">
                <a:solidFill>
                  <a:schemeClr val="bg1"/>
                </a:solidFill>
              </a:rPr>
              <a:t>Human</a:t>
            </a:r>
            <a:endParaRPr kumimoji="1" lang="ja-JP" altLang="en-US" err="1">
              <a:solidFill>
                <a:schemeClr val="bg1"/>
              </a:solidFill>
            </a:endParaRPr>
          </a:p>
        </p:txBody>
      </p:sp>
      <p:sp>
        <p:nvSpPr>
          <p:cNvPr id="14" name="吹き出し: 線 13">
            <a:extLst>
              <a:ext uri="{FF2B5EF4-FFF2-40B4-BE49-F238E27FC236}">
                <a16:creationId xmlns:a16="http://schemas.microsoft.com/office/drawing/2014/main" id="{E84758B5-77F0-7D82-01FF-EDB07BE4D20A}"/>
              </a:ext>
            </a:extLst>
          </p:cNvPr>
          <p:cNvSpPr/>
          <p:nvPr/>
        </p:nvSpPr>
        <p:spPr>
          <a:xfrm>
            <a:off x="10366445" y="2588079"/>
            <a:ext cx="1750980" cy="429895"/>
          </a:xfrm>
          <a:prstGeom prst="borderCallout1">
            <a:avLst>
              <a:gd name="adj1" fmla="val 18750"/>
              <a:gd name="adj2" fmla="val -8333"/>
              <a:gd name="adj3" fmla="val 181858"/>
              <a:gd name="adj4" fmla="val -30824"/>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en-US" altLang="ja-JP">
                <a:solidFill>
                  <a:schemeClr val="bg1"/>
                </a:solidFill>
              </a:rPr>
              <a:t>Cyber</a:t>
            </a:r>
            <a:endParaRPr kumimoji="1" lang="ja-JP" altLang="en-US" err="1">
              <a:solidFill>
                <a:schemeClr val="bg1"/>
              </a:solidFill>
            </a:endParaRPr>
          </a:p>
        </p:txBody>
      </p:sp>
      <p:sp>
        <p:nvSpPr>
          <p:cNvPr id="15" name="吹き出し: 線 14">
            <a:extLst>
              <a:ext uri="{FF2B5EF4-FFF2-40B4-BE49-F238E27FC236}">
                <a16:creationId xmlns:a16="http://schemas.microsoft.com/office/drawing/2014/main" id="{C58891AA-A4CE-C3AE-6193-A688DC54E789}"/>
              </a:ext>
            </a:extLst>
          </p:cNvPr>
          <p:cNvSpPr/>
          <p:nvPr/>
        </p:nvSpPr>
        <p:spPr>
          <a:xfrm>
            <a:off x="10366445" y="5991298"/>
            <a:ext cx="1750980" cy="429895"/>
          </a:xfrm>
          <a:prstGeom prst="borderCallout1">
            <a:avLst>
              <a:gd name="adj1" fmla="val 18750"/>
              <a:gd name="adj2" fmla="val -8333"/>
              <a:gd name="adj3" fmla="val 68718"/>
              <a:gd name="adj4" fmla="val -31935"/>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en-US" altLang="ja-JP">
                <a:solidFill>
                  <a:schemeClr val="bg1"/>
                </a:solidFill>
              </a:rPr>
              <a:t>Physical</a:t>
            </a:r>
            <a:endParaRPr kumimoji="1" lang="ja-JP" altLang="en-US" err="1">
              <a:solidFill>
                <a:schemeClr val="bg1"/>
              </a:solidFill>
            </a:endParaRPr>
          </a:p>
        </p:txBody>
      </p:sp>
      <p:sp>
        <p:nvSpPr>
          <p:cNvPr id="16" name="テキスト ボックス 15">
            <a:extLst>
              <a:ext uri="{FF2B5EF4-FFF2-40B4-BE49-F238E27FC236}">
                <a16:creationId xmlns:a16="http://schemas.microsoft.com/office/drawing/2014/main" id="{AC046BA2-BA1D-AD9E-429F-B875728145B3}"/>
              </a:ext>
            </a:extLst>
          </p:cNvPr>
          <p:cNvSpPr txBox="1"/>
          <p:nvPr/>
        </p:nvSpPr>
        <p:spPr>
          <a:xfrm>
            <a:off x="148424" y="1429202"/>
            <a:ext cx="2271776" cy="3970318"/>
          </a:xfrm>
          <a:prstGeom prst="rect">
            <a:avLst/>
          </a:prstGeom>
          <a:noFill/>
        </p:spPr>
        <p:txBody>
          <a:bodyPr wrap="none" rtlCol="0">
            <a:spAutoFit/>
          </a:bodyPr>
          <a:lstStyle/>
          <a:p>
            <a:pPr algn="l"/>
            <a:r>
              <a:rPr kumimoji="1" lang="en-US" altLang="ja-JP"/>
              <a:t>IT</a:t>
            </a:r>
            <a:r>
              <a:rPr kumimoji="1" lang="ja-JP" altLang="en-US"/>
              <a:t>品質マネジメント</a:t>
            </a:r>
            <a:endParaRPr kumimoji="1" lang="en-US" altLang="ja-JP"/>
          </a:p>
          <a:p>
            <a:pPr algn="l"/>
            <a:r>
              <a:rPr lang="ja-JP" altLang="en-US"/>
              <a:t>を</a:t>
            </a:r>
            <a:r>
              <a:rPr lang="en-US" altLang="ja-JP"/>
              <a:t>SoS</a:t>
            </a:r>
            <a:r>
              <a:rPr lang="ja-JP" altLang="en-US"/>
              <a:t>的に表現</a:t>
            </a:r>
            <a:endParaRPr lang="en-US" altLang="ja-JP"/>
          </a:p>
          <a:p>
            <a:pPr algn="l"/>
            <a:r>
              <a:rPr kumimoji="1" lang="ja-JP" altLang="en-US"/>
              <a:t>したモデル図</a:t>
            </a:r>
            <a:endParaRPr kumimoji="1" lang="en-US" altLang="ja-JP"/>
          </a:p>
          <a:p>
            <a:pPr algn="l"/>
            <a:endParaRPr lang="en-US" altLang="ja-JP"/>
          </a:p>
          <a:p>
            <a:pPr algn="l"/>
            <a:r>
              <a:rPr kumimoji="1" lang="en-US" altLang="ja-JP"/>
              <a:t>ArchiMate</a:t>
            </a:r>
            <a:r>
              <a:rPr kumimoji="1" lang="ja-JP" altLang="en-US"/>
              <a:t>という</a:t>
            </a:r>
            <a:endParaRPr kumimoji="1" lang="en-US" altLang="ja-JP"/>
          </a:p>
          <a:p>
            <a:pPr algn="l"/>
            <a:r>
              <a:rPr lang="ja-JP" altLang="en-US"/>
              <a:t>記述言語で表現して</a:t>
            </a:r>
            <a:endParaRPr lang="en-US" altLang="ja-JP"/>
          </a:p>
          <a:p>
            <a:pPr algn="l"/>
            <a:r>
              <a:rPr lang="ja-JP" altLang="en-US"/>
              <a:t>おり</a:t>
            </a:r>
            <a:r>
              <a:rPr kumimoji="1" lang="ja-JP" altLang="en-US"/>
              <a:t>、</a:t>
            </a:r>
            <a:endParaRPr kumimoji="1" lang="en-US" altLang="ja-JP"/>
          </a:p>
          <a:p>
            <a:pPr algn="l"/>
            <a:r>
              <a:rPr lang="ja-JP" altLang="en-US"/>
              <a:t>　</a:t>
            </a:r>
            <a:r>
              <a:rPr lang="en-US" altLang="ja-JP"/>
              <a:t>Cyber</a:t>
            </a:r>
          </a:p>
          <a:p>
            <a:pPr algn="l"/>
            <a:r>
              <a:rPr lang="ja-JP" altLang="en-US"/>
              <a:t>　</a:t>
            </a:r>
            <a:r>
              <a:rPr lang="en-US" altLang="ja-JP"/>
              <a:t>Physical</a:t>
            </a:r>
          </a:p>
          <a:p>
            <a:pPr algn="l"/>
            <a:r>
              <a:rPr lang="ja-JP" altLang="en-US"/>
              <a:t>　</a:t>
            </a:r>
            <a:r>
              <a:rPr lang="en-US" altLang="ja-JP"/>
              <a:t>Human</a:t>
            </a:r>
          </a:p>
          <a:p>
            <a:pPr algn="l"/>
            <a:r>
              <a:rPr lang="ja-JP" altLang="en-US"/>
              <a:t>を連動して表現</a:t>
            </a:r>
            <a:endParaRPr lang="en-US" altLang="ja-JP"/>
          </a:p>
          <a:p>
            <a:pPr algn="l"/>
            <a:r>
              <a:rPr lang="ja-JP" altLang="en-US"/>
              <a:t>している一例</a:t>
            </a:r>
            <a:endParaRPr lang="en-US" altLang="ja-JP"/>
          </a:p>
          <a:p>
            <a:pPr algn="l"/>
            <a:endParaRPr lang="en-US" altLang="ja-JP"/>
          </a:p>
          <a:p>
            <a:pPr algn="l"/>
            <a:r>
              <a:rPr lang="en-US" altLang="ja-JP"/>
              <a:t>ArchiMate</a:t>
            </a:r>
            <a:r>
              <a:rPr lang="ja-JP" altLang="en-US"/>
              <a:t>は後述</a:t>
            </a:r>
            <a:endParaRPr lang="en-US" altLang="ja-JP"/>
          </a:p>
        </p:txBody>
      </p:sp>
      <p:sp>
        <p:nvSpPr>
          <p:cNvPr id="17" name="テキスト ボックス 16">
            <a:extLst>
              <a:ext uri="{FF2B5EF4-FFF2-40B4-BE49-F238E27FC236}">
                <a16:creationId xmlns:a16="http://schemas.microsoft.com/office/drawing/2014/main" id="{D0FEC4C6-0A92-5FC9-A485-65DDA9137C7C}"/>
              </a:ext>
            </a:extLst>
          </p:cNvPr>
          <p:cNvSpPr txBox="1"/>
          <p:nvPr/>
        </p:nvSpPr>
        <p:spPr>
          <a:xfrm>
            <a:off x="0" y="6405513"/>
            <a:ext cx="5323893" cy="430887"/>
          </a:xfrm>
          <a:prstGeom prst="rect">
            <a:avLst/>
          </a:prstGeom>
          <a:noFill/>
        </p:spPr>
        <p:txBody>
          <a:bodyPr wrap="none" rtlCol="0">
            <a:spAutoFit/>
          </a:bodyPr>
          <a:lstStyle/>
          <a:p>
            <a:pPr algn="l"/>
            <a:r>
              <a:rPr kumimoji="1" lang="en-US" altLang="ja-JP" sz="1100"/>
              <a:t>Systems of Systems Perspective in IT Project Quality Management</a:t>
            </a:r>
            <a:r>
              <a:rPr kumimoji="1" lang="ja-JP" altLang="en-US" sz="1100"/>
              <a:t>より引用</a:t>
            </a:r>
          </a:p>
          <a:p>
            <a:pPr algn="l"/>
            <a:r>
              <a:rPr lang="ja-JP" altLang="en-US" sz="1100"/>
              <a:t>引用元</a:t>
            </a:r>
            <a:r>
              <a:rPr kumimoji="1" lang="ja-JP" altLang="en-US" sz="1100"/>
              <a:t>：</a:t>
            </a:r>
            <a:r>
              <a:rPr kumimoji="1" lang="en-US" altLang="ja-JP" sz="1100">
                <a:hlinkClick r:id="rId3"/>
              </a:rPr>
              <a:t>CEUR-WS.org/Vol-3158/paper7.pdf</a:t>
            </a:r>
            <a:endParaRPr kumimoji="1" lang="ja-JP" altLang="en-US" sz="1100"/>
          </a:p>
        </p:txBody>
      </p:sp>
      <p:sp>
        <p:nvSpPr>
          <p:cNvPr id="3" name="正方形/長方形 2">
            <a:extLst>
              <a:ext uri="{FF2B5EF4-FFF2-40B4-BE49-F238E27FC236}">
                <a16:creationId xmlns:a16="http://schemas.microsoft.com/office/drawing/2014/main" id="{3FBAE912-7E5B-A654-51B6-05F147F1AA91}"/>
              </a:ext>
            </a:extLst>
          </p:cNvPr>
          <p:cNvSpPr/>
          <p:nvPr/>
        </p:nvSpPr>
        <p:spPr>
          <a:xfrm>
            <a:off x="9947305" y="150987"/>
            <a:ext cx="2068082" cy="658026"/>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ja-JP" altLang="en-US" sz="2400">
                <a:solidFill>
                  <a:srgbClr val="FFFF00"/>
                </a:solidFill>
              </a:rPr>
              <a:t>再掲</a:t>
            </a:r>
          </a:p>
        </p:txBody>
      </p:sp>
      <p:sp>
        <p:nvSpPr>
          <p:cNvPr id="1757" name="スライド番号プレースホルダー 1756">
            <a:extLst>
              <a:ext uri="{FF2B5EF4-FFF2-40B4-BE49-F238E27FC236}">
                <a16:creationId xmlns:a16="http://schemas.microsoft.com/office/drawing/2014/main" id="{57EE8D82-DD3A-58C6-030A-69B60A810FF3}"/>
              </a:ext>
            </a:extLst>
          </p:cNvPr>
          <p:cNvSpPr>
            <a:spLocks noGrp="1"/>
          </p:cNvSpPr>
          <p:nvPr>
            <p:ph type="sldNum" sz="quarter" idx="12"/>
          </p:nvPr>
        </p:nvSpPr>
        <p:spPr/>
        <p:txBody>
          <a:bodyPr/>
          <a:lstStyle/>
          <a:p>
            <a:fld id="{4D029D89-7B63-4C94-AD4D-2E4D6BB83637}" type="slidenum">
              <a:rPr kumimoji="1" lang="ja-JP" altLang="en-US" smtClean="0"/>
              <a:t>19</a:t>
            </a:fld>
            <a:endParaRPr kumimoji="1" lang="ja-JP" altLang="en-US"/>
          </a:p>
        </p:txBody>
      </p:sp>
    </p:spTree>
    <p:extLst>
      <p:ext uri="{BB962C8B-B14F-4D97-AF65-F5344CB8AC3E}">
        <p14:creationId xmlns:p14="http://schemas.microsoft.com/office/powerpoint/2010/main" val="1652203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ja-JP" altLang="en-US" sz="3733" b="1" i="0" u="none" strike="noStrike" kern="1200" cap="none" spc="0" normalizeH="0" baseline="0" noProof="0">
                <a:ln>
                  <a:noFill/>
                </a:ln>
                <a:solidFill>
                  <a:srgbClr val="000000"/>
                </a:solidFill>
                <a:effectLst/>
                <a:uLnTx/>
                <a:uFillTx/>
                <a:latin typeface="メイリオ"/>
                <a:ea typeface="メイリオ"/>
                <a:cs typeface="+mj-cs"/>
              </a:rPr>
              <a:t>前回振返り</a:t>
            </a:r>
            <a:endParaRPr kumimoji="1" lang="en-US" altLang="ja-JP" sz="3733" b="1" i="0" u="none" strike="noStrike" kern="1200" cap="none" spc="0" normalizeH="0" baseline="0" noProof="0">
              <a:ln>
                <a:noFill/>
              </a:ln>
              <a:solidFill>
                <a:srgbClr val="000000"/>
              </a:solidFill>
              <a:effectLst/>
              <a:uLnTx/>
              <a:uFillTx/>
              <a:latin typeface="メイリオ"/>
              <a:ea typeface="メイリオ"/>
              <a:cs typeface="+mj-cs"/>
            </a:endParaRPr>
          </a:p>
        </p:txBody>
      </p:sp>
      <p:sp>
        <p:nvSpPr>
          <p:cNvPr id="1683" name="スライド番号プレースホルダー 1682">
            <a:extLst>
              <a:ext uri="{FF2B5EF4-FFF2-40B4-BE49-F238E27FC236}">
                <a16:creationId xmlns:a16="http://schemas.microsoft.com/office/drawing/2014/main" id="{46DB292B-6A88-7FC3-2095-72B829D1C749}"/>
              </a:ext>
            </a:extLst>
          </p:cNvPr>
          <p:cNvSpPr>
            <a:spLocks noGrp="1"/>
          </p:cNvSpPr>
          <p:nvPr>
            <p:ph type="sldNum" sz="quarter" idx="12"/>
          </p:nvPr>
        </p:nvSpPr>
        <p:spPr/>
        <p:txBody>
          <a:bodyPr/>
          <a:lstStyle/>
          <a:p>
            <a:fld id="{4D029D89-7B63-4C94-AD4D-2E4D6BB83637}" type="slidenum">
              <a:rPr kumimoji="1" lang="ja-JP" altLang="en-US" smtClean="0"/>
              <a:t>2</a:t>
            </a:fld>
            <a:endParaRPr kumimoji="1" lang="ja-JP" altLang="en-US"/>
          </a:p>
        </p:txBody>
      </p:sp>
    </p:spTree>
    <p:extLst>
      <p:ext uri="{BB962C8B-B14F-4D97-AF65-F5344CB8AC3E}">
        <p14:creationId xmlns:p14="http://schemas.microsoft.com/office/powerpoint/2010/main" val="20423651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5F7230F4-BC46-38A5-7653-E14FA7F0420F}"/>
              </a:ext>
            </a:extLst>
          </p:cNvPr>
          <p:cNvPicPr>
            <a:picLocks noChangeAspect="1"/>
          </p:cNvPicPr>
          <p:nvPr/>
        </p:nvPicPr>
        <p:blipFill>
          <a:blip r:embed="rId2"/>
          <a:stretch>
            <a:fillRect/>
          </a:stretch>
        </p:blipFill>
        <p:spPr>
          <a:xfrm>
            <a:off x="2538919" y="0"/>
            <a:ext cx="9577703" cy="6517532"/>
          </a:xfrm>
          <a:prstGeom prst="rect">
            <a:avLst/>
          </a:prstGeom>
        </p:spPr>
      </p:pic>
      <p:sp>
        <p:nvSpPr>
          <p:cNvPr id="5" name="テキスト ボックス 4">
            <a:extLst>
              <a:ext uri="{FF2B5EF4-FFF2-40B4-BE49-F238E27FC236}">
                <a16:creationId xmlns:a16="http://schemas.microsoft.com/office/drawing/2014/main" id="{335DC4BF-325C-A2A9-AE14-85C6F90F20D6}"/>
              </a:ext>
            </a:extLst>
          </p:cNvPr>
          <p:cNvSpPr txBox="1"/>
          <p:nvPr/>
        </p:nvSpPr>
        <p:spPr>
          <a:xfrm>
            <a:off x="145915" y="321013"/>
            <a:ext cx="2031325" cy="2031325"/>
          </a:xfrm>
          <a:prstGeom prst="rect">
            <a:avLst/>
          </a:prstGeom>
          <a:noFill/>
        </p:spPr>
        <p:txBody>
          <a:bodyPr wrap="none" rtlCol="0">
            <a:spAutoFit/>
          </a:bodyPr>
          <a:lstStyle/>
          <a:p>
            <a:r>
              <a:rPr kumimoji="1" lang="en-US" altLang="ja-JP" dirty="0"/>
              <a:t>ArchiMate</a:t>
            </a:r>
            <a:r>
              <a:rPr lang="ja-JP" altLang="en-US" dirty="0"/>
              <a:t>では、</a:t>
            </a:r>
            <a:endParaRPr lang="en-US" altLang="ja-JP" dirty="0"/>
          </a:p>
          <a:p>
            <a:r>
              <a:rPr lang="en-US" altLang="ja-JP" dirty="0"/>
              <a:t>SoS</a:t>
            </a:r>
            <a:r>
              <a:rPr lang="ja-JP" altLang="en-US" dirty="0"/>
              <a:t>分科会で</a:t>
            </a:r>
            <a:endParaRPr lang="en-US" altLang="ja-JP" dirty="0"/>
          </a:p>
          <a:p>
            <a:r>
              <a:rPr kumimoji="1" lang="ja-JP" altLang="en-US" dirty="0"/>
              <a:t>議論している、</a:t>
            </a:r>
            <a:endParaRPr kumimoji="1" lang="en-US" altLang="ja-JP" dirty="0"/>
          </a:p>
          <a:p>
            <a:r>
              <a:rPr kumimoji="1" lang="ja-JP" altLang="en-US" dirty="0"/>
              <a:t>　・</a:t>
            </a:r>
            <a:r>
              <a:rPr kumimoji="1" lang="en-US" altLang="ja-JP" dirty="0"/>
              <a:t>Cyber</a:t>
            </a:r>
          </a:p>
          <a:p>
            <a:r>
              <a:rPr lang="ja-JP" altLang="en-US" dirty="0"/>
              <a:t>　・</a:t>
            </a:r>
            <a:r>
              <a:rPr lang="en-US" altLang="ja-JP" dirty="0"/>
              <a:t>Physical</a:t>
            </a:r>
          </a:p>
          <a:p>
            <a:r>
              <a:rPr kumimoji="1" lang="ja-JP" altLang="en-US" dirty="0"/>
              <a:t>　・</a:t>
            </a:r>
            <a:r>
              <a:rPr kumimoji="1" lang="en-US" altLang="ja-JP" dirty="0"/>
              <a:t>Human</a:t>
            </a:r>
            <a:r>
              <a:rPr kumimoji="1" lang="ja-JP" altLang="en-US" dirty="0"/>
              <a:t>の</a:t>
            </a:r>
            <a:endParaRPr kumimoji="1" lang="en-US" altLang="ja-JP" dirty="0"/>
          </a:p>
          <a:p>
            <a:r>
              <a:rPr lang="ja-JP" altLang="en-US" dirty="0"/>
              <a:t>要素が描けます。</a:t>
            </a:r>
            <a:endParaRPr kumimoji="1" lang="ja-JP" altLang="en-US" dirty="0"/>
          </a:p>
        </p:txBody>
      </p:sp>
      <p:sp>
        <p:nvSpPr>
          <p:cNvPr id="6" name="矢印: 右 5">
            <a:extLst>
              <a:ext uri="{FF2B5EF4-FFF2-40B4-BE49-F238E27FC236}">
                <a16:creationId xmlns:a16="http://schemas.microsoft.com/office/drawing/2014/main" id="{9FF82F18-1A0E-4726-4CDE-0447CD3DA261}"/>
              </a:ext>
            </a:extLst>
          </p:cNvPr>
          <p:cNvSpPr/>
          <p:nvPr/>
        </p:nvSpPr>
        <p:spPr>
          <a:xfrm>
            <a:off x="410938" y="2677629"/>
            <a:ext cx="2188052" cy="783076"/>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Human</a:t>
            </a:r>
            <a:endParaRPr lang="ja-JP" altLang="en-US" dirty="0"/>
          </a:p>
        </p:txBody>
      </p:sp>
      <p:sp>
        <p:nvSpPr>
          <p:cNvPr id="7" name="矢印: 右 6">
            <a:extLst>
              <a:ext uri="{FF2B5EF4-FFF2-40B4-BE49-F238E27FC236}">
                <a16:creationId xmlns:a16="http://schemas.microsoft.com/office/drawing/2014/main" id="{F0E5A25F-9D19-4FBF-92EB-2B0FBCB45F6C}"/>
              </a:ext>
            </a:extLst>
          </p:cNvPr>
          <p:cNvSpPr/>
          <p:nvPr/>
        </p:nvSpPr>
        <p:spPr>
          <a:xfrm>
            <a:off x="350867" y="3679404"/>
            <a:ext cx="2188052" cy="172215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kumimoji="1" lang="en-US" altLang="ja-JP" dirty="0"/>
              <a:t>Cyber</a:t>
            </a:r>
            <a:endParaRPr kumimoji="1" lang="ja-JP" altLang="en-US" dirty="0"/>
          </a:p>
        </p:txBody>
      </p:sp>
      <p:sp>
        <p:nvSpPr>
          <p:cNvPr id="8" name="矢印: 右 7">
            <a:extLst>
              <a:ext uri="{FF2B5EF4-FFF2-40B4-BE49-F238E27FC236}">
                <a16:creationId xmlns:a16="http://schemas.microsoft.com/office/drawing/2014/main" id="{A408F0DE-62BB-5F0A-7A50-CCC96893D54F}"/>
              </a:ext>
            </a:extLst>
          </p:cNvPr>
          <p:cNvSpPr/>
          <p:nvPr/>
        </p:nvSpPr>
        <p:spPr>
          <a:xfrm>
            <a:off x="410938" y="5734456"/>
            <a:ext cx="2188052" cy="783076"/>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kumimoji="1" lang="en-US" altLang="ja-JP" dirty="0"/>
              <a:t>Physical</a:t>
            </a:r>
            <a:endParaRPr kumimoji="1" lang="ja-JP" altLang="en-US" dirty="0"/>
          </a:p>
        </p:txBody>
      </p:sp>
      <p:sp>
        <p:nvSpPr>
          <p:cNvPr id="9" name="テキスト ボックス 8">
            <a:extLst>
              <a:ext uri="{FF2B5EF4-FFF2-40B4-BE49-F238E27FC236}">
                <a16:creationId xmlns:a16="http://schemas.microsoft.com/office/drawing/2014/main" id="{3B8FE27C-DB2A-081E-39CD-3CF7F19A5251}"/>
              </a:ext>
            </a:extLst>
          </p:cNvPr>
          <p:cNvSpPr txBox="1"/>
          <p:nvPr/>
        </p:nvSpPr>
        <p:spPr>
          <a:xfrm>
            <a:off x="6475379" y="321012"/>
            <a:ext cx="3185487" cy="923330"/>
          </a:xfrm>
          <a:prstGeom prst="rect">
            <a:avLst/>
          </a:prstGeom>
          <a:noFill/>
        </p:spPr>
        <p:txBody>
          <a:bodyPr wrap="none" rtlCol="0">
            <a:spAutoFit/>
          </a:bodyPr>
          <a:lstStyle/>
          <a:p>
            <a:r>
              <a:rPr kumimoji="1" lang="en-US" altLang="ja-JP" dirty="0"/>
              <a:t>※</a:t>
            </a:r>
            <a:r>
              <a:rPr lang="ja-JP" altLang="en-US" dirty="0"/>
              <a:t>最新は</a:t>
            </a:r>
            <a:r>
              <a:rPr lang="en-US" altLang="ja-JP" dirty="0"/>
              <a:t>5.1</a:t>
            </a:r>
            <a:r>
              <a:rPr lang="ja-JP" altLang="en-US" dirty="0"/>
              <a:t>のため少し</a:t>
            </a:r>
            <a:endParaRPr lang="en-US" altLang="ja-JP" dirty="0"/>
          </a:p>
          <a:p>
            <a:r>
              <a:rPr kumimoji="1" lang="ja-JP" altLang="en-US" dirty="0"/>
              <a:t>　古い情報ですが</a:t>
            </a:r>
            <a:endParaRPr kumimoji="1" lang="en-US" altLang="ja-JP" dirty="0"/>
          </a:p>
          <a:p>
            <a:r>
              <a:rPr lang="ja-JP" altLang="en-US" dirty="0"/>
              <a:t>　本質は大きく変わりません</a:t>
            </a:r>
            <a:endParaRPr kumimoji="1" lang="ja-JP" altLang="en-US" dirty="0"/>
          </a:p>
        </p:txBody>
      </p:sp>
      <p:sp>
        <p:nvSpPr>
          <p:cNvPr id="17" name="正方形/長方形 16">
            <a:extLst>
              <a:ext uri="{FF2B5EF4-FFF2-40B4-BE49-F238E27FC236}">
                <a16:creationId xmlns:a16="http://schemas.microsoft.com/office/drawing/2014/main" id="{9CB5391D-9BFC-2484-6CD2-B9D27A89C08A}"/>
              </a:ext>
            </a:extLst>
          </p:cNvPr>
          <p:cNvSpPr/>
          <p:nvPr/>
        </p:nvSpPr>
        <p:spPr>
          <a:xfrm>
            <a:off x="9947305" y="150987"/>
            <a:ext cx="2068082" cy="658026"/>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ja-JP" altLang="en-US" sz="2400">
                <a:solidFill>
                  <a:srgbClr val="FFFF00"/>
                </a:solidFill>
              </a:rPr>
              <a:t>再掲</a:t>
            </a:r>
          </a:p>
        </p:txBody>
      </p:sp>
      <p:sp>
        <p:nvSpPr>
          <p:cNvPr id="281" name="スライド番号プレースホルダー 280">
            <a:extLst>
              <a:ext uri="{FF2B5EF4-FFF2-40B4-BE49-F238E27FC236}">
                <a16:creationId xmlns:a16="http://schemas.microsoft.com/office/drawing/2014/main" id="{E0A9C232-B7B3-0A4E-8254-23558FE9934A}"/>
              </a:ext>
            </a:extLst>
          </p:cNvPr>
          <p:cNvSpPr>
            <a:spLocks noGrp="1"/>
          </p:cNvSpPr>
          <p:nvPr>
            <p:ph type="sldNum" sz="quarter" idx="12"/>
          </p:nvPr>
        </p:nvSpPr>
        <p:spPr/>
        <p:txBody>
          <a:bodyPr/>
          <a:lstStyle/>
          <a:p>
            <a:fld id="{FDFCE2DA-631B-4D14-86D6-A75E8111448D}" type="slidenum">
              <a:rPr kumimoji="1" lang="ja-JP" altLang="en-US" smtClean="0"/>
              <a:t>20</a:t>
            </a:fld>
            <a:endParaRPr kumimoji="1" lang="ja-JP" altLang="en-US"/>
          </a:p>
        </p:txBody>
      </p:sp>
    </p:spTree>
    <p:extLst>
      <p:ext uri="{BB962C8B-B14F-4D97-AF65-F5344CB8AC3E}">
        <p14:creationId xmlns:p14="http://schemas.microsoft.com/office/powerpoint/2010/main" val="22030799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0FB5DD-5615-300E-19DA-BA843D2EE67F}"/>
              </a:ext>
            </a:extLst>
          </p:cNvPr>
          <p:cNvSpPr>
            <a:spLocks noGrp="1"/>
          </p:cNvSpPr>
          <p:nvPr>
            <p:ph type="title"/>
          </p:nvPr>
        </p:nvSpPr>
        <p:spPr>
          <a:xfrm>
            <a:off x="312000" y="43200"/>
            <a:ext cx="11526562" cy="873600"/>
          </a:xfrm>
        </p:spPr>
        <p:txBody>
          <a:bodyPr>
            <a:normAutofit fontScale="90000"/>
          </a:bodyPr>
          <a:lstStyle/>
          <a:p>
            <a:r>
              <a:rPr kumimoji="1" lang="ja-JP" altLang="en-US"/>
              <a:t>③</a:t>
            </a:r>
            <a:r>
              <a:rPr kumimoji="1" lang="en-US" altLang="ja-JP"/>
              <a:t>Cyber</a:t>
            </a:r>
            <a:r>
              <a:rPr kumimoji="1" lang="ja-JP" altLang="en-US"/>
              <a:t>部分の詳細化</a:t>
            </a:r>
            <a:r>
              <a:rPr kumimoji="1" lang="en-US" altLang="ja-JP"/>
              <a:t>(</a:t>
            </a:r>
            <a:r>
              <a:rPr kumimoji="1" lang="ja-JP" altLang="en-US"/>
              <a:t>一例</a:t>
            </a:r>
            <a:r>
              <a:rPr kumimoji="1" lang="en-US" altLang="ja-JP"/>
              <a:t>)</a:t>
            </a:r>
            <a:r>
              <a:rPr kumimoji="1" lang="ja-JP" altLang="en-US"/>
              <a:t> </a:t>
            </a:r>
            <a:r>
              <a:rPr kumimoji="1" lang="en-US" altLang="ja-JP" sz="2000"/>
              <a:t>※</a:t>
            </a:r>
            <a:r>
              <a:rPr kumimoji="1" lang="ja-JP" altLang="en-US" sz="2000"/>
              <a:t>ここまでは書かないと思いますが一例として</a:t>
            </a:r>
            <a:endParaRPr kumimoji="1" lang="ja-JP" altLang="en-US"/>
          </a:p>
        </p:txBody>
      </p:sp>
      <p:pic>
        <p:nvPicPr>
          <p:cNvPr id="6" name="図 5">
            <a:extLst>
              <a:ext uri="{FF2B5EF4-FFF2-40B4-BE49-F238E27FC236}">
                <a16:creationId xmlns:a16="http://schemas.microsoft.com/office/drawing/2014/main" id="{095AA340-FD0A-4F13-FCB9-0B9CD2691100}"/>
              </a:ext>
            </a:extLst>
          </p:cNvPr>
          <p:cNvPicPr>
            <a:picLocks noChangeAspect="1"/>
          </p:cNvPicPr>
          <p:nvPr/>
        </p:nvPicPr>
        <p:blipFill>
          <a:blip r:embed="rId2"/>
          <a:stretch>
            <a:fillRect/>
          </a:stretch>
        </p:blipFill>
        <p:spPr>
          <a:xfrm>
            <a:off x="613597" y="827833"/>
            <a:ext cx="10964805" cy="6030167"/>
          </a:xfrm>
          <a:prstGeom prst="rect">
            <a:avLst/>
          </a:prstGeom>
        </p:spPr>
      </p:pic>
      <p:sp>
        <p:nvSpPr>
          <p:cNvPr id="3" name="正方形/長方形 2">
            <a:extLst>
              <a:ext uri="{FF2B5EF4-FFF2-40B4-BE49-F238E27FC236}">
                <a16:creationId xmlns:a16="http://schemas.microsoft.com/office/drawing/2014/main" id="{1986D2EC-4E30-7D17-BB08-2639E8E8F5CC}"/>
              </a:ext>
            </a:extLst>
          </p:cNvPr>
          <p:cNvSpPr/>
          <p:nvPr/>
        </p:nvSpPr>
        <p:spPr>
          <a:xfrm>
            <a:off x="9947305" y="150987"/>
            <a:ext cx="2068082" cy="658026"/>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ja-JP" altLang="en-US" sz="2400">
                <a:solidFill>
                  <a:srgbClr val="FFFF00"/>
                </a:solidFill>
              </a:rPr>
              <a:t>再掲</a:t>
            </a:r>
          </a:p>
        </p:txBody>
      </p:sp>
      <p:sp>
        <p:nvSpPr>
          <p:cNvPr id="1749" name="スライド番号プレースホルダー 1748">
            <a:extLst>
              <a:ext uri="{FF2B5EF4-FFF2-40B4-BE49-F238E27FC236}">
                <a16:creationId xmlns:a16="http://schemas.microsoft.com/office/drawing/2014/main" id="{678C8D9E-8089-7398-C12C-20D5443219F4}"/>
              </a:ext>
            </a:extLst>
          </p:cNvPr>
          <p:cNvSpPr>
            <a:spLocks noGrp="1"/>
          </p:cNvSpPr>
          <p:nvPr>
            <p:ph type="sldNum" sz="quarter" idx="12"/>
          </p:nvPr>
        </p:nvSpPr>
        <p:spPr/>
        <p:txBody>
          <a:bodyPr/>
          <a:lstStyle/>
          <a:p>
            <a:fld id="{4D029D89-7B63-4C94-AD4D-2E4D6BB83637}" type="slidenum">
              <a:rPr kumimoji="1" lang="ja-JP" altLang="en-US" smtClean="0"/>
              <a:t>21</a:t>
            </a:fld>
            <a:endParaRPr kumimoji="1" lang="ja-JP" altLang="en-US"/>
          </a:p>
        </p:txBody>
      </p:sp>
    </p:spTree>
    <p:extLst>
      <p:ext uri="{BB962C8B-B14F-4D97-AF65-F5344CB8AC3E}">
        <p14:creationId xmlns:p14="http://schemas.microsoft.com/office/powerpoint/2010/main" val="14150085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参考</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第</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10</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回</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(1/24)</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成果物</a:t>
            </a:r>
          </a:p>
        </p:txBody>
      </p:sp>
      <p:sp>
        <p:nvSpPr>
          <p:cNvPr id="3" name="スライド番号プレースホルダー 2">
            <a:extLst>
              <a:ext uri="{FF2B5EF4-FFF2-40B4-BE49-F238E27FC236}">
                <a16:creationId xmlns:a16="http://schemas.microsoft.com/office/drawing/2014/main" id="{5E829F7B-A0DA-E026-DA56-3E7EB65BCC8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FCE2DA-631B-4D14-86D6-A75E8111448D}" type="slidenum">
              <a:rPr kumimoji="1" lang="ja-JP" altLang="en-US" sz="1200" b="0" i="0" u="none" strike="noStrike" kern="1200" cap="none" spc="0" normalizeH="0" baseline="0" noProof="0" smtClean="0">
                <a:ln>
                  <a:noFill/>
                </a:ln>
                <a:solidFill>
                  <a:prstClr val="black">
                    <a:tint val="75000"/>
                  </a:prstClr>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1" lang="ja-JP" altLang="en-US" sz="1200" b="0" i="0" u="none" strike="noStrike" kern="1200" cap="none" spc="0" normalizeH="0" baseline="0" noProof="0">
              <a:ln>
                <a:noFill/>
              </a:ln>
              <a:solidFill>
                <a:prstClr val="black">
                  <a:tint val="75000"/>
                </a:prstClr>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31872243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6FE5CF8E-0795-0FE5-3F2E-9F5C28F217B0}"/>
              </a:ext>
            </a:extLst>
          </p:cNvPr>
          <p:cNvSpPr>
            <a:spLocks noGrp="1"/>
          </p:cNvSpPr>
          <p:nvPr>
            <p:ph type="sldNum" sz="quarter" idx="12"/>
          </p:nvPr>
        </p:nvSpPr>
        <p:spPr/>
        <p:txBody>
          <a:bodyPr/>
          <a:lstStyle/>
          <a:p>
            <a:fld id="{4D029D89-7B63-4C94-AD4D-2E4D6BB83637}" type="slidenum">
              <a:rPr kumimoji="1" lang="ja-JP" altLang="en-US" smtClean="0"/>
              <a:t>23</a:t>
            </a:fld>
            <a:endParaRPr kumimoji="1" lang="ja-JP" altLang="en-US"/>
          </a:p>
        </p:txBody>
      </p:sp>
      <p:pic>
        <p:nvPicPr>
          <p:cNvPr id="5" name="図 4">
            <a:extLst>
              <a:ext uri="{FF2B5EF4-FFF2-40B4-BE49-F238E27FC236}">
                <a16:creationId xmlns:a16="http://schemas.microsoft.com/office/drawing/2014/main" id="{9E896C0D-2296-D3B2-1AAF-1813E4F84804}"/>
              </a:ext>
            </a:extLst>
          </p:cNvPr>
          <p:cNvPicPr>
            <a:picLocks noChangeAspect="1"/>
          </p:cNvPicPr>
          <p:nvPr/>
        </p:nvPicPr>
        <p:blipFill>
          <a:blip r:embed="rId2"/>
          <a:stretch>
            <a:fillRect/>
          </a:stretch>
        </p:blipFill>
        <p:spPr>
          <a:xfrm>
            <a:off x="406826" y="275641"/>
            <a:ext cx="10914766" cy="6082755"/>
          </a:xfrm>
          <a:prstGeom prst="rect">
            <a:avLst/>
          </a:prstGeom>
        </p:spPr>
      </p:pic>
      <p:sp>
        <p:nvSpPr>
          <p:cNvPr id="6" name="正方形/長方形 5">
            <a:extLst>
              <a:ext uri="{FF2B5EF4-FFF2-40B4-BE49-F238E27FC236}">
                <a16:creationId xmlns:a16="http://schemas.microsoft.com/office/drawing/2014/main" id="{C204AF0A-8A3C-D94C-6EDC-D607AD7DDBD4}"/>
              </a:ext>
            </a:extLst>
          </p:cNvPr>
          <p:cNvSpPr/>
          <p:nvPr/>
        </p:nvSpPr>
        <p:spPr>
          <a:xfrm>
            <a:off x="10894869" y="130272"/>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ja-JP" kern="0" dirty="0">
                <a:solidFill>
                  <a:prstClr val="white"/>
                </a:solidFill>
                <a:latin typeface="游ゴシック" panose="020F0502020204030204"/>
                <a:ea typeface="游ゴシック" panose="020B0400000000000000" pitchFamily="50" charset="-128"/>
              </a:rPr>
              <a:t>A</a:t>
            </a:r>
            <a:r>
              <a:rPr kumimoji="0" lang="ja-JP" altLang="en-US" sz="1800" b="0" i="0" u="none" strike="noStrike" kern="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Tree>
    <p:extLst>
      <p:ext uri="{BB962C8B-B14F-4D97-AF65-F5344CB8AC3E}">
        <p14:creationId xmlns:p14="http://schemas.microsoft.com/office/powerpoint/2010/main" val="30201454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25848CBB-8EBD-A816-3226-5EE819393A56}"/>
              </a:ext>
            </a:extLst>
          </p:cNvPr>
          <p:cNvPicPr>
            <a:picLocks noChangeAspect="1"/>
          </p:cNvPicPr>
          <p:nvPr/>
        </p:nvPicPr>
        <p:blipFill>
          <a:blip r:embed="rId2"/>
          <a:stretch>
            <a:fillRect/>
          </a:stretch>
        </p:blipFill>
        <p:spPr>
          <a:xfrm>
            <a:off x="7542430" y="1247023"/>
            <a:ext cx="4660256" cy="2181977"/>
          </a:xfrm>
          <a:prstGeom prst="rect">
            <a:avLst/>
          </a:prstGeom>
          <a:ln>
            <a:solidFill>
              <a:schemeClr val="tx1"/>
            </a:solidFill>
          </a:ln>
        </p:spPr>
      </p:pic>
      <p:sp>
        <p:nvSpPr>
          <p:cNvPr id="5" name="正方形/長方形 4">
            <a:extLst>
              <a:ext uri="{FF2B5EF4-FFF2-40B4-BE49-F238E27FC236}">
                <a16:creationId xmlns:a16="http://schemas.microsoft.com/office/drawing/2014/main" id="{1B5C3747-ABB5-5131-68A0-94EA0436C2E5}"/>
              </a:ext>
            </a:extLst>
          </p:cNvPr>
          <p:cNvSpPr/>
          <p:nvPr/>
        </p:nvSpPr>
        <p:spPr>
          <a:xfrm>
            <a:off x="403568" y="3043509"/>
            <a:ext cx="1645920" cy="548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指揮命令</a:t>
            </a:r>
          </a:p>
        </p:txBody>
      </p:sp>
      <p:sp>
        <p:nvSpPr>
          <p:cNvPr id="6" name="正方形/長方形 5">
            <a:extLst>
              <a:ext uri="{FF2B5EF4-FFF2-40B4-BE49-F238E27FC236}">
                <a16:creationId xmlns:a16="http://schemas.microsoft.com/office/drawing/2014/main" id="{90D4B0F2-B047-6C6E-28EE-EBFB2A994FEE}"/>
              </a:ext>
            </a:extLst>
          </p:cNvPr>
          <p:cNvSpPr/>
          <p:nvPr/>
        </p:nvSpPr>
        <p:spPr>
          <a:xfrm>
            <a:off x="403568" y="3790954"/>
            <a:ext cx="1645920" cy="548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要請承認</a:t>
            </a:r>
          </a:p>
        </p:txBody>
      </p:sp>
      <p:sp>
        <p:nvSpPr>
          <p:cNvPr id="7" name="正方形/長方形 6">
            <a:extLst>
              <a:ext uri="{FF2B5EF4-FFF2-40B4-BE49-F238E27FC236}">
                <a16:creationId xmlns:a16="http://schemas.microsoft.com/office/drawing/2014/main" id="{0631FBEB-630F-5354-4DF9-621FE4B2485B}"/>
              </a:ext>
            </a:extLst>
          </p:cNvPr>
          <p:cNvSpPr/>
          <p:nvPr/>
        </p:nvSpPr>
        <p:spPr>
          <a:xfrm>
            <a:off x="403568" y="4494632"/>
            <a:ext cx="1645920" cy="548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協力</a:t>
            </a:r>
          </a:p>
        </p:txBody>
      </p:sp>
      <p:sp>
        <p:nvSpPr>
          <p:cNvPr id="8" name="正方形/長方形 7">
            <a:extLst>
              <a:ext uri="{FF2B5EF4-FFF2-40B4-BE49-F238E27FC236}">
                <a16:creationId xmlns:a16="http://schemas.microsoft.com/office/drawing/2014/main" id="{6D4932C9-C0F5-B538-B309-8CC98153AB8E}"/>
              </a:ext>
            </a:extLst>
          </p:cNvPr>
          <p:cNvSpPr/>
          <p:nvPr/>
        </p:nvSpPr>
        <p:spPr>
          <a:xfrm>
            <a:off x="439779" y="5595920"/>
            <a:ext cx="1645920" cy="548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仮想</a:t>
            </a:r>
          </a:p>
        </p:txBody>
      </p:sp>
      <p:sp>
        <p:nvSpPr>
          <p:cNvPr id="9" name="正方形/長方形 8">
            <a:extLst>
              <a:ext uri="{FF2B5EF4-FFF2-40B4-BE49-F238E27FC236}">
                <a16:creationId xmlns:a16="http://schemas.microsoft.com/office/drawing/2014/main" id="{653902CF-0298-D197-4CD5-BFBF80705341}"/>
              </a:ext>
            </a:extLst>
          </p:cNvPr>
          <p:cNvSpPr/>
          <p:nvPr/>
        </p:nvSpPr>
        <p:spPr>
          <a:xfrm>
            <a:off x="2233068" y="2380913"/>
            <a:ext cx="1645920" cy="548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命令</a:t>
            </a:r>
            <a:b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b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（強い指示）</a:t>
            </a:r>
          </a:p>
        </p:txBody>
      </p:sp>
      <p:sp>
        <p:nvSpPr>
          <p:cNvPr id="10" name="正方形/長方形 9">
            <a:extLst>
              <a:ext uri="{FF2B5EF4-FFF2-40B4-BE49-F238E27FC236}">
                <a16:creationId xmlns:a16="http://schemas.microsoft.com/office/drawing/2014/main" id="{5CBA36DA-B270-4B27-258C-D35E7796870F}"/>
              </a:ext>
            </a:extLst>
          </p:cNvPr>
          <p:cNvSpPr/>
          <p:nvPr/>
        </p:nvSpPr>
        <p:spPr>
          <a:xfrm>
            <a:off x="4887749" y="2380913"/>
            <a:ext cx="1645920" cy="548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誘導</a:t>
            </a:r>
          </a:p>
        </p:txBody>
      </p:sp>
      <p:sp>
        <p:nvSpPr>
          <p:cNvPr id="11" name="四角形: 角を丸くする 10">
            <a:extLst>
              <a:ext uri="{FF2B5EF4-FFF2-40B4-BE49-F238E27FC236}">
                <a16:creationId xmlns:a16="http://schemas.microsoft.com/office/drawing/2014/main" id="{0DC8404D-C1C3-868D-31B0-65AEDF935ABF}"/>
              </a:ext>
            </a:extLst>
          </p:cNvPr>
          <p:cNvSpPr/>
          <p:nvPr/>
        </p:nvSpPr>
        <p:spPr>
          <a:xfrm>
            <a:off x="2323620" y="3043509"/>
            <a:ext cx="1464816" cy="5486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軍隊</a:t>
            </a:r>
          </a:p>
        </p:txBody>
      </p:sp>
      <p:sp>
        <p:nvSpPr>
          <p:cNvPr id="12" name="四角形: 角を丸くする 11">
            <a:extLst>
              <a:ext uri="{FF2B5EF4-FFF2-40B4-BE49-F238E27FC236}">
                <a16:creationId xmlns:a16="http://schemas.microsoft.com/office/drawing/2014/main" id="{2A63CCE1-2EA4-16AC-07AD-9B14A83F6BA9}"/>
              </a:ext>
            </a:extLst>
          </p:cNvPr>
          <p:cNvSpPr/>
          <p:nvPr/>
        </p:nvSpPr>
        <p:spPr>
          <a:xfrm>
            <a:off x="5088046" y="5595920"/>
            <a:ext cx="1645920" cy="5486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自由度が高い</a:t>
            </a:r>
          </a:p>
        </p:txBody>
      </p:sp>
      <p:sp>
        <p:nvSpPr>
          <p:cNvPr id="13" name="正方形/長方形 12">
            <a:extLst>
              <a:ext uri="{FF2B5EF4-FFF2-40B4-BE49-F238E27FC236}">
                <a16:creationId xmlns:a16="http://schemas.microsoft.com/office/drawing/2014/main" id="{D58DEEB3-35BF-AA8C-E594-A3287B6F713E}"/>
              </a:ext>
            </a:extLst>
          </p:cNvPr>
          <p:cNvSpPr/>
          <p:nvPr/>
        </p:nvSpPr>
        <p:spPr>
          <a:xfrm>
            <a:off x="273639" y="351371"/>
            <a:ext cx="3762103" cy="7241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2024/1/24 A</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チーム</a:t>
            </a:r>
            <a:endPar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軸のイメージ</a:t>
            </a:r>
          </a:p>
        </p:txBody>
      </p:sp>
    </p:spTree>
    <p:extLst>
      <p:ext uri="{BB962C8B-B14F-4D97-AF65-F5344CB8AC3E}">
        <p14:creationId xmlns:p14="http://schemas.microsoft.com/office/powerpoint/2010/main" val="12985387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正方形/長方形 194">
            <a:extLst>
              <a:ext uri="{FF2B5EF4-FFF2-40B4-BE49-F238E27FC236}">
                <a16:creationId xmlns:a16="http://schemas.microsoft.com/office/drawing/2014/main" id="{DB7D2A07-AD2C-5C97-84E9-E31BD7048F52}"/>
              </a:ext>
            </a:extLst>
          </p:cNvPr>
          <p:cNvSpPr/>
          <p:nvPr/>
        </p:nvSpPr>
        <p:spPr>
          <a:xfrm>
            <a:off x="9038994" y="3618761"/>
            <a:ext cx="2958641" cy="2954317"/>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100" dirty="0">
                <a:solidFill>
                  <a:schemeClr val="tx1"/>
                </a:solidFill>
                <a:latin typeface="Meiryo UI" panose="020B0604030504040204" pitchFamily="50" charset="-128"/>
                <a:ea typeface="Meiryo UI" panose="020B0604030504040204" pitchFamily="50" charset="-128"/>
              </a:rPr>
              <a:t>各災害対応機関</a:t>
            </a:r>
            <a:endParaRPr lang="en-US" altLang="ja-JP" sz="1100" dirty="0">
              <a:solidFill>
                <a:schemeClr val="tx1"/>
              </a:solidFill>
              <a:latin typeface="Meiryo UI" panose="020B0604030504040204" pitchFamily="50" charset="-128"/>
              <a:ea typeface="Meiryo UI" panose="020B0604030504040204" pitchFamily="50" charset="-128"/>
            </a:endParaRPr>
          </a:p>
          <a:p>
            <a:pPr algn="ctr"/>
            <a:r>
              <a:rPr lang="ja-JP" altLang="en-US" sz="1000" dirty="0">
                <a:solidFill>
                  <a:schemeClr val="tx1"/>
                </a:solidFill>
                <a:latin typeface="Meiryo UI" panose="020B0604030504040204" pitchFamily="50" charset="-128"/>
                <a:ea typeface="Meiryo UI" panose="020B0604030504040204" pitchFamily="50" charset="-128"/>
              </a:rPr>
              <a:t>（自衛隊、消防、警察、</a:t>
            </a:r>
            <a:r>
              <a:rPr lang="en-US" altLang="ja-JP" sz="1000" dirty="0">
                <a:solidFill>
                  <a:schemeClr val="tx1"/>
                </a:solidFill>
                <a:latin typeface="Meiryo UI" panose="020B0604030504040204" pitchFamily="50" charset="-128"/>
                <a:ea typeface="Meiryo UI" panose="020B0604030504040204" pitchFamily="50" charset="-128"/>
              </a:rPr>
              <a:t>DMAT</a:t>
            </a:r>
            <a:r>
              <a:rPr lang="ja-JP" altLang="en-US" sz="1000" dirty="0">
                <a:solidFill>
                  <a:schemeClr val="tx1"/>
                </a:solidFill>
                <a:latin typeface="Meiryo UI" panose="020B0604030504040204" pitchFamily="50" charset="-128"/>
                <a:ea typeface="Meiryo UI" panose="020B0604030504040204" pitchFamily="50" charset="-128"/>
              </a:rPr>
              <a:t>、被災自治体等）</a:t>
            </a:r>
            <a:endParaRPr kumimoji="1" lang="en-US" altLang="ja-JP" sz="1000" dirty="0">
              <a:solidFill>
                <a:schemeClr val="tx1"/>
              </a:solidFill>
              <a:latin typeface="Meiryo UI" panose="020B0604030504040204" pitchFamily="50" charset="-128"/>
              <a:ea typeface="Meiryo UI" panose="020B0604030504040204" pitchFamily="50" charset="-128"/>
            </a:endParaRPr>
          </a:p>
        </p:txBody>
      </p:sp>
      <p:sp>
        <p:nvSpPr>
          <p:cNvPr id="126" name="正方形/長方形 125">
            <a:extLst>
              <a:ext uri="{FF2B5EF4-FFF2-40B4-BE49-F238E27FC236}">
                <a16:creationId xmlns:a16="http://schemas.microsoft.com/office/drawing/2014/main" id="{0D6D2BA6-A10C-DA38-96E8-803DCFF9134D}"/>
              </a:ext>
            </a:extLst>
          </p:cNvPr>
          <p:cNvSpPr/>
          <p:nvPr/>
        </p:nvSpPr>
        <p:spPr>
          <a:xfrm>
            <a:off x="3561171" y="1936751"/>
            <a:ext cx="3095220" cy="2284872"/>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100" dirty="0">
                <a:solidFill>
                  <a:schemeClr val="tx1"/>
                </a:solidFill>
                <a:latin typeface="Meiryo UI" panose="020B0604030504040204" pitchFamily="50" charset="-128"/>
                <a:ea typeface="Meiryo UI" panose="020B0604030504040204" pitchFamily="50" charset="-128"/>
              </a:rPr>
              <a:t>防災科研</a:t>
            </a:r>
            <a:endParaRPr kumimoji="1" lang="en-US" altLang="ja-JP" sz="1100" dirty="0">
              <a:solidFill>
                <a:schemeClr val="tx1"/>
              </a:solidFill>
              <a:latin typeface="Meiryo UI" panose="020B0604030504040204" pitchFamily="50" charset="-128"/>
              <a:ea typeface="Meiryo UI" panose="020B0604030504040204" pitchFamily="50" charset="-128"/>
            </a:endParaRPr>
          </a:p>
        </p:txBody>
      </p:sp>
      <p:sp>
        <p:nvSpPr>
          <p:cNvPr id="14" name="正方形/長方形 13">
            <a:extLst>
              <a:ext uri="{FF2B5EF4-FFF2-40B4-BE49-F238E27FC236}">
                <a16:creationId xmlns:a16="http://schemas.microsoft.com/office/drawing/2014/main" id="{65E2A177-7737-4F5E-B08E-95DE4D88C9F9}"/>
              </a:ext>
            </a:extLst>
          </p:cNvPr>
          <p:cNvSpPr/>
          <p:nvPr/>
        </p:nvSpPr>
        <p:spPr>
          <a:xfrm>
            <a:off x="63500" y="113457"/>
            <a:ext cx="3125427" cy="1705818"/>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100" dirty="0">
                <a:solidFill>
                  <a:schemeClr val="tx1"/>
                </a:solidFill>
                <a:latin typeface="Meiryo UI" panose="020B0604030504040204" pitchFamily="50" charset="-128"/>
                <a:ea typeface="Meiryo UI" panose="020B0604030504040204" pitchFamily="50" charset="-128"/>
              </a:rPr>
              <a:t>防災科研</a:t>
            </a:r>
            <a:endParaRPr kumimoji="1" lang="en-US" altLang="ja-JP" sz="1100" dirty="0">
              <a:solidFill>
                <a:schemeClr val="tx1"/>
              </a:solidFill>
              <a:latin typeface="Meiryo UI" panose="020B0604030504040204" pitchFamily="50" charset="-128"/>
              <a:ea typeface="Meiryo UI" panose="020B0604030504040204" pitchFamily="50" charset="-128"/>
            </a:endParaRPr>
          </a:p>
        </p:txBody>
      </p:sp>
      <p:sp>
        <p:nvSpPr>
          <p:cNvPr id="7" name="正方形/長方形 6">
            <a:extLst>
              <a:ext uri="{FF2B5EF4-FFF2-40B4-BE49-F238E27FC236}">
                <a16:creationId xmlns:a16="http://schemas.microsoft.com/office/drawing/2014/main" id="{F4858F1F-F682-7B8B-BC91-AFE733897E01}"/>
              </a:ext>
            </a:extLst>
          </p:cNvPr>
          <p:cNvSpPr/>
          <p:nvPr/>
        </p:nvSpPr>
        <p:spPr>
          <a:xfrm>
            <a:off x="129540" y="349250"/>
            <a:ext cx="3014979" cy="10033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000" dirty="0">
                <a:solidFill>
                  <a:schemeClr val="tx1"/>
                </a:solidFill>
                <a:latin typeface="Meiryo UI" panose="020B0604030504040204" pitchFamily="50" charset="-128"/>
                <a:ea typeface="Meiryo UI" panose="020B0604030504040204" pitchFamily="50" charset="-128"/>
              </a:rPr>
              <a:t>防災科研 予測</a:t>
            </a:r>
            <a:r>
              <a:rPr kumimoji="1" lang="ja-JP" altLang="en-US" sz="1000" dirty="0">
                <a:solidFill>
                  <a:schemeClr val="tx1"/>
                </a:solidFill>
                <a:latin typeface="Meiryo UI" panose="020B0604030504040204" pitchFamily="50" charset="-128"/>
                <a:ea typeface="Meiryo UI" panose="020B0604030504040204" pitchFamily="50" charset="-128"/>
              </a:rPr>
              <a:t>システム</a:t>
            </a:r>
            <a:endParaRPr lang="en-US" altLang="ja-JP" sz="1000" dirty="0">
              <a:solidFill>
                <a:schemeClr val="tx1"/>
              </a:solidFill>
              <a:latin typeface="Meiryo UI" panose="020B0604030504040204" pitchFamily="50" charset="-128"/>
              <a:ea typeface="Meiryo UI" panose="020B0604030504040204" pitchFamily="50" charset="-128"/>
            </a:endParaRPr>
          </a:p>
          <a:p>
            <a:pPr algn="ctr"/>
            <a:endParaRPr kumimoji="1" lang="ja-JP" altLang="en-US" sz="1000" dirty="0">
              <a:solidFill>
                <a:schemeClr val="tx1"/>
              </a:solidFill>
              <a:latin typeface="Meiryo UI" panose="020B0604030504040204" pitchFamily="50" charset="-128"/>
              <a:ea typeface="Meiryo UI" panose="020B0604030504040204" pitchFamily="50" charset="-128"/>
            </a:endParaRPr>
          </a:p>
        </p:txBody>
      </p:sp>
      <p:sp>
        <p:nvSpPr>
          <p:cNvPr id="9" name="正方形/長方形 8">
            <a:extLst>
              <a:ext uri="{FF2B5EF4-FFF2-40B4-BE49-F238E27FC236}">
                <a16:creationId xmlns:a16="http://schemas.microsoft.com/office/drawing/2014/main" id="{244F0367-D036-02FA-9064-EAC9F6B7FDB9}"/>
              </a:ext>
            </a:extLst>
          </p:cNvPr>
          <p:cNvSpPr/>
          <p:nvPr/>
        </p:nvSpPr>
        <p:spPr>
          <a:xfrm>
            <a:off x="337784" y="1082235"/>
            <a:ext cx="111600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地震予測</a:t>
            </a:r>
            <a:endParaRPr lang="en-US" altLang="ja-JP" sz="1000" dirty="0">
              <a:solidFill>
                <a:schemeClr val="tx1"/>
              </a:solidFill>
              <a:latin typeface="Meiryo UI" panose="020B0604030504040204" pitchFamily="50" charset="-128"/>
              <a:ea typeface="Meiryo UI" panose="020B0604030504040204" pitchFamily="50" charset="-128"/>
            </a:endParaRPr>
          </a:p>
        </p:txBody>
      </p:sp>
      <p:sp>
        <p:nvSpPr>
          <p:cNvPr id="10" name="正方形/長方形 9">
            <a:extLst>
              <a:ext uri="{FF2B5EF4-FFF2-40B4-BE49-F238E27FC236}">
                <a16:creationId xmlns:a16="http://schemas.microsoft.com/office/drawing/2014/main" id="{273825A0-61BA-A186-C646-788E8E61DF43}"/>
              </a:ext>
            </a:extLst>
          </p:cNvPr>
          <p:cNvSpPr/>
          <p:nvPr/>
        </p:nvSpPr>
        <p:spPr>
          <a:xfrm>
            <a:off x="1720785" y="1078591"/>
            <a:ext cx="111600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気象予測</a:t>
            </a:r>
            <a:endParaRPr lang="en-US" altLang="ja-JP" sz="1000" dirty="0">
              <a:solidFill>
                <a:schemeClr val="tx1"/>
              </a:solidFill>
              <a:latin typeface="Meiryo UI" panose="020B0604030504040204" pitchFamily="50" charset="-128"/>
              <a:ea typeface="Meiryo UI" panose="020B0604030504040204" pitchFamily="50" charset="-128"/>
            </a:endParaRPr>
          </a:p>
        </p:txBody>
      </p:sp>
      <p:sp>
        <p:nvSpPr>
          <p:cNvPr id="11" name="正方形/長方形 10">
            <a:extLst>
              <a:ext uri="{FF2B5EF4-FFF2-40B4-BE49-F238E27FC236}">
                <a16:creationId xmlns:a16="http://schemas.microsoft.com/office/drawing/2014/main" id="{32F36D01-464F-F914-8309-17342665C02E}"/>
              </a:ext>
            </a:extLst>
          </p:cNvPr>
          <p:cNvSpPr/>
          <p:nvPr/>
        </p:nvSpPr>
        <p:spPr>
          <a:xfrm>
            <a:off x="317375" y="558123"/>
            <a:ext cx="264172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a:solidFill>
                  <a:schemeClr val="tx1"/>
                </a:solidFill>
                <a:latin typeface="Meiryo UI" panose="020B0604030504040204" pitchFamily="50" charset="-128"/>
                <a:ea typeface="Meiryo UI" panose="020B0604030504040204" pitchFamily="50" charset="-128"/>
              </a:rPr>
              <a:t>Application Function CTL</a:t>
            </a:r>
          </a:p>
        </p:txBody>
      </p:sp>
      <p:sp>
        <p:nvSpPr>
          <p:cNvPr id="13" name="正方形/長方形 12">
            <a:extLst>
              <a:ext uri="{FF2B5EF4-FFF2-40B4-BE49-F238E27FC236}">
                <a16:creationId xmlns:a16="http://schemas.microsoft.com/office/drawing/2014/main" id="{014972B2-CD24-C0A9-A7BC-6BD1B6455D9A}"/>
              </a:ext>
            </a:extLst>
          </p:cNvPr>
          <p:cNvSpPr/>
          <p:nvPr/>
        </p:nvSpPr>
        <p:spPr>
          <a:xfrm>
            <a:off x="615461" y="1595751"/>
            <a:ext cx="2045547" cy="1800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solidFill>
                  <a:schemeClr val="tx1"/>
                </a:solidFill>
                <a:latin typeface="Meiryo UI" panose="020B0604030504040204" pitchFamily="50" charset="-128"/>
                <a:ea typeface="Meiryo UI" panose="020B0604030504040204" pitchFamily="50" charset="-128"/>
              </a:rPr>
              <a:t>地震計、</a:t>
            </a:r>
            <a:r>
              <a:rPr kumimoji="1" lang="en-US" altLang="ja-JP" sz="1000" dirty="0">
                <a:solidFill>
                  <a:schemeClr val="tx1"/>
                </a:solidFill>
                <a:latin typeface="Meiryo UI" panose="020B0604030504040204" pitchFamily="50" charset="-128"/>
                <a:ea typeface="Meiryo UI" panose="020B0604030504040204" pitchFamily="50" charset="-128"/>
              </a:rPr>
              <a:t>AMEDAS</a:t>
            </a:r>
            <a:r>
              <a:rPr kumimoji="1" lang="ja-JP" altLang="en-US" sz="1000" dirty="0">
                <a:solidFill>
                  <a:schemeClr val="tx1"/>
                </a:solidFill>
                <a:latin typeface="Meiryo UI" panose="020B0604030504040204" pitchFamily="50" charset="-128"/>
                <a:ea typeface="Meiryo UI" panose="020B0604030504040204" pitchFamily="50" charset="-128"/>
              </a:rPr>
              <a:t>等</a:t>
            </a:r>
            <a:endParaRPr kumimoji="1" lang="en-US" altLang="ja-JP" sz="1000" dirty="0">
              <a:solidFill>
                <a:schemeClr val="tx1"/>
              </a:solidFill>
              <a:latin typeface="Meiryo UI" panose="020B0604030504040204" pitchFamily="50" charset="-128"/>
              <a:ea typeface="Meiryo UI" panose="020B0604030504040204" pitchFamily="50" charset="-128"/>
            </a:endParaRPr>
          </a:p>
        </p:txBody>
      </p:sp>
      <p:cxnSp>
        <p:nvCxnSpPr>
          <p:cNvPr id="16" name="直線矢印コネクタ 15">
            <a:extLst>
              <a:ext uri="{FF2B5EF4-FFF2-40B4-BE49-F238E27FC236}">
                <a16:creationId xmlns:a16="http://schemas.microsoft.com/office/drawing/2014/main" id="{CDE42DDB-01FA-C498-B045-CA8EF1D9B43C}"/>
              </a:ext>
            </a:extLst>
          </p:cNvPr>
          <p:cNvCxnSpPr/>
          <p:nvPr/>
        </p:nvCxnSpPr>
        <p:spPr>
          <a:xfrm flipV="1">
            <a:off x="1148080" y="759515"/>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8" name="テキスト ボックス 17">
            <a:extLst>
              <a:ext uri="{FF2B5EF4-FFF2-40B4-BE49-F238E27FC236}">
                <a16:creationId xmlns:a16="http://schemas.microsoft.com/office/drawing/2014/main" id="{DE607F3F-7018-7B8F-1F1D-82028A2388CC}"/>
              </a:ext>
            </a:extLst>
          </p:cNvPr>
          <p:cNvSpPr txBox="1"/>
          <p:nvPr/>
        </p:nvSpPr>
        <p:spPr>
          <a:xfrm>
            <a:off x="1057118" y="792038"/>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cxnSp>
        <p:nvCxnSpPr>
          <p:cNvPr id="21" name="直線矢印コネクタ 20">
            <a:extLst>
              <a:ext uri="{FF2B5EF4-FFF2-40B4-BE49-F238E27FC236}">
                <a16:creationId xmlns:a16="http://schemas.microsoft.com/office/drawing/2014/main" id="{8F7CF3D6-780B-B482-8A36-C554F61B6304}"/>
              </a:ext>
            </a:extLst>
          </p:cNvPr>
          <p:cNvCxnSpPr/>
          <p:nvPr/>
        </p:nvCxnSpPr>
        <p:spPr>
          <a:xfrm flipV="1">
            <a:off x="2567305" y="759515"/>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直線矢印コネクタ 21">
            <a:extLst>
              <a:ext uri="{FF2B5EF4-FFF2-40B4-BE49-F238E27FC236}">
                <a16:creationId xmlns:a16="http://schemas.microsoft.com/office/drawing/2014/main" id="{AD4946AD-1499-DDD7-AB5A-0023A9925265}"/>
              </a:ext>
            </a:extLst>
          </p:cNvPr>
          <p:cNvCxnSpPr/>
          <p:nvPr/>
        </p:nvCxnSpPr>
        <p:spPr>
          <a:xfrm flipV="1">
            <a:off x="2364105" y="759515"/>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cxnSp>
        <p:nvCxnSpPr>
          <p:cNvPr id="23" name="直線矢印コネクタ 22">
            <a:extLst>
              <a:ext uri="{FF2B5EF4-FFF2-40B4-BE49-F238E27FC236}">
                <a16:creationId xmlns:a16="http://schemas.microsoft.com/office/drawing/2014/main" id="{56623740-0959-E742-8ACE-D1F8F900B3DE}"/>
              </a:ext>
            </a:extLst>
          </p:cNvPr>
          <p:cNvCxnSpPr/>
          <p:nvPr/>
        </p:nvCxnSpPr>
        <p:spPr>
          <a:xfrm flipV="1">
            <a:off x="959697" y="759515"/>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sp>
        <p:nvSpPr>
          <p:cNvPr id="24" name="テキスト ボックス 23">
            <a:extLst>
              <a:ext uri="{FF2B5EF4-FFF2-40B4-BE49-F238E27FC236}">
                <a16:creationId xmlns:a16="http://schemas.microsoft.com/office/drawing/2014/main" id="{D0752DA0-0B09-4A36-9796-EE11DE2E5E98}"/>
              </a:ext>
            </a:extLst>
          </p:cNvPr>
          <p:cNvSpPr txBox="1"/>
          <p:nvPr/>
        </p:nvSpPr>
        <p:spPr>
          <a:xfrm>
            <a:off x="-7937" y="755086"/>
            <a:ext cx="1004883" cy="3693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制御プロセス</a:t>
            </a:r>
            <a:endParaRPr lang="en-US" altLang="ja-JP" sz="900" dirty="0">
              <a:solidFill>
                <a:schemeClr val="tx1"/>
              </a:solidFill>
              <a:latin typeface="Meiryo UI" panose="020B0604030504040204" pitchFamily="50" charset="-128"/>
              <a:ea typeface="Meiryo UI" panose="020B0604030504040204" pitchFamily="50" charset="-128"/>
            </a:endParaRPr>
          </a:p>
          <a:p>
            <a:pPr algn="r"/>
            <a:r>
              <a:rPr lang="ja-JP" altLang="en-US" sz="900" dirty="0">
                <a:solidFill>
                  <a:schemeClr val="tx1"/>
                </a:solidFill>
                <a:latin typeface="Meiryo UI" panose="020B0604030504040204" pitchFamily="50" charset="-128"/>
                <a:ea typeface="Meiryo UI" panose="020B0604030504040204" pitchFamily="50" charset="-128"/>
              </a:rPr>
              <a:t>通信</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31" name="テキスト ボックス 30">
            <a:extLst>
              <a:ext uri="{FF2B5EF4-FFF2-40B4-BE49-F238E27FC236}">
                <a16:creationId xmlns:a16="http://schemas.microsoft.com/office/drawing/2014/main" id="{828F979F-461B-95AE-E663-62013C559F61}"/>
              </a:ext>
            </a:extLst>
          </p:cNvPr>
          <p:cNvSpPr txBox="1"/>
          <p:nvPr/>
        </p:nvSpPr>
        <p:spPr>
          <a:xfrm>
            <a:off x="2495399" y="812236"/>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32" name="テキスト ボックス 31">
            <a:extLst>
              <a:ext uri="{FF2B5EF4-FFF2-40B4-BE49-F238E27FC236}">
                <a16:creationId xmlns:a16="http://schemas.microsoft.com/office/drawing/2014/main" id="{C22B9DDA-A30E-3CD7-A6AD-9AFFCE48C718}"/>
              </a:ext>
            </a:extLst>
          </p:cNvPr>
          <p:cNvSpPr txBox="1"/>
          <p:nvPr/>
        </p:nvSpPr>
        <p:spPr>
          <a:xfrm>
            <a:off x="1396456" y="761914"/>
            <a:ext cx="1004883" cy="3693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制御プロセス</a:t>
            </a:r>
            <a:endParaRPr lang="en-US" altLang="ja-JP" sz="900" dirty="0">
              <a:solidFill>
                <a:schemeClr val="tx1"/>
              </a:solidFill>
              <a:latin typeface="Meiryo UI" panose="020B0604030504040204" pitchFamily="50" charset="-128"/>
              <a:ea typeface="Meiryo UI" panose="020B0604030504040204" pitchFamily="50" charset="-128"/>
            </a:endParaRPr>
          </a:p>
          <a:p>
            <a:pPr algn="r"/>
            <a:r>
              <a:rPr lang="ja-JP" altLang="en-US" sz="900" dirty="0">
                <a:solidFill>
                  <a:schemeClr val="tx1"/>
                </a:solidFill>
                <a:latin typeface="Meiryo UI" panose="020B0604030504040204" pitchFamily="50" charset="-128"/>
                <a:ea typeface="Meiryo UI" panose="020B0604030504040204" pitchFamily="50" charset="-128"/>
              </a:rPr>
              <a:t>通信</a:t>
            </a:r>
            <a:endParaRPr lang="en-US" altLang="ja-JP" sz="900" dirty="0">
              <a:solidFill>
                <a:schemeClr val="tx1"/>
              </a:solidFill>
              <a:latin typeface="Meiryo UI" panose="020B0604030504040204" pitchFamily="50" charset="-128"/>
              <a:ea typeface="Meiryo UI" panose="020B0604030504040204" pitchFamily="50" charset="-128"/>
            </a:endParaRPr>
          </a:p>
        </p:txBody>
      </p:sp>
      <p:grpSp>
        <p:nvGrpSpPr>
          <p:cNvPr id="38" name="グループ化 37">
            <a:extLst>
              <a:ext uri="{FF2B5EF4-FFF2-40B4-BE49-F238E27FC236}">
                <a16:creationId xmlns:a16="http://schemas.microsoft.com/office/drawing/2014/main" id="{0174489F-8905-D043-B115-682DD5E10384}"/>
              </a:ext>
            </a:extLst>
          </p:cNvPr>
          <p:cNvGrpSpPr/>
          <p:nvPr/>
        </p:nvGrpSpPr>
        <p:grpSpPr>
          <a:xfrm>
            <a:off x="35542" y="1273533"/>
            <a:ext cx="1720483" cy="319076"/>
            <a:chOff x="644735" y="2718490"/>
            <a:chExt cx="1720483" cy="319076"/>
          </a:xfrm>
        </p:grpSpPr>
        <p:cxnSp>
          <p:nvCxnSpPr>
            <p:cNvPr id="33" name="直線矢印コネクタ 32">
              <a:extLst>
                <a:ext uri="{FF2B5EF4-FFF2-40B4-BE49-F238E27FC236}">
                  <a16:creationId xmlns:a16="http://schemas.microsoft.com/office/drawing/2014/main" id="{943A29E3-3FC3-B48D-041E-EACEA70AFC9F}"/>
                </a:ext>
              </a:extLst>
            </p:cNvPr>
            <p:cNvCxnSpPr/>
            <p:nvPr/>
          </p:nvCxnSpPr>
          <p:spPr>
            <a:xfrm flipV="1">
              <a:off x="1762652" y="2718490"/>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4" name="テキスト ボックス 33">
              <a:extLst>
                <a:ext uri="{FF2B5EF4-FFF2-40B4-BE49-F238E27FC236}">
                  <a16:creationId xmlns:a16="http://schemas.microsoft.com/office/drawing/2014/main" id="{4834EDBA-657F-1C5F-CE99-50F5C2C7B075}"/>
                </a:ext>
              </a:extLst>
            </p:cNvPr>
            <p:cNvSpPr txBox="1"/>
            <p:nvPr/>
          </p:nvSpPr>
          <p:spPr>
            <a:xfrm>
              <a:off x="1671690" y="2751013"/>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cxnSp>
          <p:nvCxnSpPr>
            <p:cNvPr id="35" name="直線矢印コネクタ 34">
              <a:extLst>
                <a:ext uri="{FF2B5EF4-FFF2-40B4-BE49-F238E27FC236}">
                  <a16:creationId xmlns:a16="http://schemas.microsoft.com/office/drawing/2014/main" id="{3563D1BC-E874-850A-D0BA-198F3A4D20C4}"/>
                </a:ext>
              </a:extLst>
            </p:cNvPr>
            <p:cNvCxnSpPr/>
            <p:nvPr/>
          </p:nvCxnSpPr>
          <p:spPr>
            <a:xfrm flipV="1">
              <a:off x="1574269" y="2718490"/>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sp>
          <p:nvSpPr>
            <p:cNvPr id="36" name="テキスト ボックス 35">
              <a:extLst>
                <a:ext uri="{FF2B5EF4-FFF2-40B4-BE49-F238E27FC236}">
                  <a16:creationId xmlns:a16="http://schemas.microsoft.com/office/drawing/2014/main" id="{EF958C3A-9680-1079-BC1D-C283AF09BDEB}"/>
                </a:ext>
              </a:extLst>
            </p:cNvPr>
            <p:cNvSpPr txBox="1"/>
            <p:nvPr/>
          </p:nvSpPr>
          <p:spPr>
            <a:xfrm>
              <a:off x="644735" y="2755336"/>
              <a:ext cx="1004883" cy="2308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測定／制御</a:t>
              </a:r>
              <a:endParaRPr lang="en-US" altLang="ja-JP" sz="900" dirty="0">
                <a:solidFill>
                  <a:schemeClr val="tx1"/>
                </a:solidFill>
                <a:latin typeface="Meiryo UI" panose="020B0604030504040204" pitchFamily="50" charset="-128"/>
                <a:ea typeface="Meiryo UI" panose="020B0604030504040204" pitchFamily="50" charset="-128"/>
              </a:endParaRPr>
            </a:p>
          </p:txBody>
        </p:sp>
      </p:grpSp>
      <p:grpSp>
        <p:nvGrpSpPr>
          <p:cNvPr id="40" name="グループ化 39">
            <a:extLst>
              <a:ext uri="{FF2B5EF4-FFF2-40B4-BE49-F238E27FC236}">
                <a16:creationId xmlns:a16="http://schemas.microsoft.com/office/drawing/2014/main" id="{823B3806-A669-1446-6476-D9002C4010C0}"/>
              </a:ext>
            </a:extLst>
          </p:cNvPr>
          <p:cNvGrpSpPr/>
          <p:nvPr/>
        </p:nvGrpSpPr>
        <p:grpSpPr>
          <a:xfrm>
            <a:off x="1435101" y="1259930"/>
            <a:ext cx="1720483" cy="319076"/>
            <a:chOff x="644735" y="2718490"/>
            <a:chExt cx="1720483" cy="319076"/>
          </a:xfrm>
        </p:grpSpPr>
        <p:cxnSp>
          <p:nvCxnSpPr>
            <p:cNvPr id="41" name="直線矢印コネクタ 40">
              <a:extLst>
                <a:ext uri="{FF2B5EF4-FFF2-40B4-BE49-F238E27FC236}">
                  <a16:creationId xmlns:a16="http://schemas.microsoft.com/office/drawing/2014/main" id="{719269C7-067B-C0DF-FC16-A0B4083DD650}"/>
                </a:ext>
              </a:extLst>
            </p:cNvPr>
            <p:cNvCxnSpPr/>
            <p:nvPr/>
          </p:nvCxnSpPr>
          <p:spPr>
            <a:xfrm flipV="1">
              <a:off x="1762652" y="2718490"/>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2" name="テキスト ボックス 41">
              <a:extLst>
                <a:ext uri="{FF2B5EF4-FFF2-40B4-BE49-F238E27FC236}">
                  <a16:creationId xmlns:a16="http://schemas.microsoft.com/office/drawing/2014/main" id="{74F32A99-CAD7-1799-4AB0-EA7ED45932EA}"/>
                </a:ext>
              </a:extLst>
            </p:cNvPr>
            <p:cNvSpPr txBox="1"/>
            <p:nvPr/>
          </p:nvSpPr>
          <p:spPr>
            <a:xfrm>
              <a:off x="1671690" y="2751013"/>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cxnSp>
          <p:nvCxnSpPr>
            <p:cNvPr id="43" name="直線矢印コネクタ 42">
              <a:extLst>
                <a:ext uri="{FF2B5EF4-FFF2-40B4-BE49-F238E27FC236}">
                  <a16:creationId xmlns:a16="http://schemas.microsoft.com/office/drawing/2014/main" id="{2087D4FD-E891-5735-D522-B94A413CB391}"/>
                </a:ext>
              </a:extLst>
            </p:cNvPr>
            <p:cNvCxnSpPr/>
            <p:nvPr/>
          </p:nvCxnSpPr>
          <p:spPr>
            <a:xfrm flipV="1">
              <a:off x="1574269" y="2718490"/>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sp>
          <p:nvSpPr>
            <p:cNvPr id="44" name="テキスト ボックス 43">
              <a:extLst>
                <a:ext uri="{FF2B5EF4-FFF2-40B4-BE49-F238E27FC236}">
                  <a16:creationId xmlns:a16="http://schemas.microsoft.com/office/drawing/2014/main" id="{FE4AAA4D-8EDD-8A73-EB79-8EB6603B2E11}"/>
                </a:ext>
              </a:extLst>
            </p:cNvPr>
            <p:cNvSpPr txBox="1"/>
            <p:nvPr/>
          </p:nvSpPr>
          <p:spPr>
            <a:xfrm>
              <a:off x="644735" y="2755336"/>
              <a:ext cx="1004883" cy="2308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測定／制御</a:t>
              </a:r>
              <a:endParaRPr lang="en-US" altLang="ja-JP" sz="900" dirty="0">
                <a:solidFill>
                  <a:schemeClr val="tx1"/>
                </a:solidFill>
                <a:latin typeface="Meiryo UI" panose="020B0604030504040204" pitchFamily="50" charset="-128"/>
                <a:ea typeface="Meiryo UI" panose="020B0604030504040204" pitchFamily="50" charset="-128"/>
              </a:endParaRPr>
            </a:p>
          </p:txBody>
        </p:sp>
      </p:grpSp>
      <p:sp>
        <p:nvSpPr>
          <p:cNvPr id="45" name="正方形/長方形 44">
            <a:extLst>
              <a:ext uri="{FF2B5EF4-FFF2-40B4-BE49-F238E27FC236}">
                <a16:creationId xmlns:a16="http://schemas.microsoft.com/office/drawing/2014/main" id="{33CED306-8B7B-C78F-FF5A-CB4399E39E52}"/>
              </a:ext>
            </a:extLst>
          </p:cNvPr>
          <p:cNvSpPr/>
          <p:nvPr/>
        </p:nvSpPr>
        <p:spPr>
          <a:xfrm>
            <a:off x="63500" y="1916857"/>
            <a:ext cx="3125427" cy="1705818"/>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100" dirty="0">
                <a:solidFill>
                  <a:schemeClr val="tx1"/>
                </a:solidFill>
                <a:latin typeface="Meiryo UI" panose="020B0604030504040204" pitchFamily="50" charset="-128"/>
                <a:ea typeface="Meiryo UI" panose="020B0604030504040204" pitchFamily="50" charset="-128"/>
              </a:rPr>
              <a:t>国土交通省</a:t>
            </a:r>
            <a:endParaRPr kumimoji="1" lang="en-US" altLang="ja-JP" sz="1100" dirty="0">
              <a:solidFill>
                <a:schemeClr val="tx1"/>
              </a:solidFill>
              <a:latin typeface="Meiryo UI" panose="020B0604030504040204" pitchFamily="50" charset="-128"/>
              <a:ea typeface="Meiryo UI" panose="020B0604030504040204" pitchFamily="50" charset="-128"/>
            </a:endParaRPr>
          </a:p>
        </p:txBody>
      </p:sp>
      <p:sp>
        <p:nvSpPr>
          <p:cNvPr id="46" name="正方形/長方形 45">
            <a:extLst>
              <a:ext uri="{FF2B5EF4-FFF2-40B4-BE49-F238E27FC236}">
                <a16:creationId xmlns:a16="http://schemas.microsoft.com/office/drawing/2014/main" id="{583C33DD-1E42-D793-A940-C647ED8730EF}"/>
              </a:ext>
            </a:extLst>
          </p:cNvPr>
          <p:cNvSpPr/>
          <p:nvPr/>
        </p:nvSpPr>
        <p:spPr>
          <a:xfrm>
            <a:off x="129540" y="2152650"/>
            <a:ext cx="3014979" cy="10033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ja-JP" sz="1000" dirty="0" err="1">
                <a:solidFill>
                  <a:schemeClr val="tx1"/>
                </a:solidFill>
                <a:latin typeface="Meiryo UI" panose="020B0604030504040204" pitchFamily="50" charset="-128"/>
                <a:ea typeface="Meiryo UI" panose="020B0604030504040204" pitchFamily="50" charset="-128"/>
              </a:rPr>
              <a:t>DiMAPS</a:t>
            </a:r>
            <a:endParaRPr lang="en-US" altLang="ja-JP" sz="1000" dirty="0">
              <a:solidFill>
                <a:schemeClr val="tx1"/>
              </a:solidFill>
              <a:latin typeface="Meiryo UI" panose="020B0604030504040204" pitchFamily="50" charset="-128"/>
              <a:ea typeface="Meiryo UI" panose="020B0604030504040204" pitchFamily="50" charset="-128"/>
            </a:endParaRPr>
          </a:p>
          <a:p>
            <a:pPr algn="ctr"/>
            <a:endParaRPr kumimoji="1" lang="ja-JP" altLang="en-US" sz="1000" dirty="0">
              <a:solidFill>
                <a:schemeClr val="tx1"/>
              </a:solidFill>
              <a:latin typeface="Meiryo UI" panose="020B0604030504040204" pitchFamily="50" charset="-128"/>
              <a:ea typeface="Meiryo UI" panose="020B0604030504040204" pitchFamily="50" charset="-128"/>
            </a:endParaRPr>
          </a:p>
        </p:txBody>
      </p:sp>
      <p:sp>
        <p:nvSpPr>
          <p:cNvPr id="47" name="正方形/長方形 46">
            <a:extLst>
              <a:ext uri="{FF2B5EF4-FFF2-40B4-BE49-F238E27FC236}">
                <a16:creationId xmlns:a16="http://schemas.microsoft.com/office/drawing/2014/main" id="{DA52BDBA-652C-85F2-CA20-F0CA471349A6}"/>
              </a:ext>
            </a:extLst>
          </p:cNvPr>
          <p:cNvSpPr/>
          <p:nvPr/>
        </p:nvSpPr>
        <p:spPr>
          <a:xfrm>
            <a:off x="144145" y="2885635"/>
            <a:ext cx="1552589"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河川氾濫表示・予測</a:t>
            </a:r>
            <a:endParaRPr lang="en-US" altLang="ja-JP" sz="1000" dirty="0">
              <a:solidFill>
                <a:schemeClr val="tx1"/>
              </a:solidFill>
              <a:latin typeface="Meiryo UI" panose="020B0604030504040204" pitchFamily="50" charset="-128"/>
              <a:ea typeface="Meiryo UI" panose="020B0604030504040204" pitchFamily="50" charset="-128"/>
            </a:endParaRPr>
          </a:p>
        </p:txBody>
      </p:sp>
      <p:sp>
        <p:nvSpPr>
          <p:cNvPr id="48" name="正方形/長方形 47">
            <a:extLst>
              <a:ext uri="{FF2B5EF4-FFF2-40B4-BE49-F238E27FC236}">
                <a16:creationId xmlns:a16="http://schemas.microsoft.com/office/drawing/2014/main" id="{5ADC9285-CAC7-4095-36BE-1C28F9427722}"/>
              </a:ext>
            </a:extLst>
          </p:cNvPr>
          <p:cNvSpPr/>
          <p:nvPr/>
        </p:nvSpPr>
        <p:spPr>
          <a:xfrm>
            <a:off x="1763410" y="2881991"/>
            <a:ext cx="120855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土砂災害表示</a:t>
            </a:r>
            <a:endParaRPr lang="en-US" altLang="ja-JP" sz="1000" dirty="0">
              <a:solidFill>
                <a:schemeClr val="tx1"/>
              </a:solidFill>
              <a:latin typeface="Meiryo UI" panose="020B0604030504040204" pitchFamily="50" charset="-128"/>
              <a:ea typeface="Meiryo UI" panose="020B0604030504040204" pitchFamily="50" charset="-128"/>
            </a:endParaRPr>
          </a:p>
        </p:txBody>
      </p:sp>
      <p:sp>
        <p:nvSpPr>
          <p:cNvPr id="49" name="正方形/長方形 48">
            <a:extLst>
              <a:ext uri="{FF2B5EF4-FFF2-40B4-BE49-F238E27FC236}">
                <a16:creationId xmlns:a16="http://schemas.microsoft.com/office/drawing/2014/main" id="{A440C694-78FE-929E-BC9B-D48B568B09F2}"/>
              </a:ext>
            </a:extLst>
          </p:cNvPr>
          <p:cNvSpPr/>
          <p:nvPr/>
        </p:nvSpPr>
        <p:spPr>
          <a:xfrm>
            <a:off x="317375" y="2361523"/>
            <a:ext cx="264172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a:solidFill>
                  <a:schemeClr val="tx1"/>
                </a:solidFill>
                <a:latin typeface="Meiryo UI" panose="020B0604030504040204" pitchFamily="50" charset="-128"/>
                <a:ea typeface="Meiryo UI" panose="020B0604030504040204" pitchFamily="50" charset="-128"/>
              </a:rPr>
              <a:t>Application Function CTL</a:t>
            </a:r>
          </a:p>
        </p:txBody>
      </p:sp>
      <p:sp>
        <p:nvSpPr>
          <p:cNvPr id="50" name="正方形/長方形 49">
            <a:extLst>
              <a:ext uri="{FF2B5EF4-FFF2-40B4-BE49-F238E27FC236}">
                <a16:creationId xmlns:a16="http://schemas.microsoft.com/office/drawing/2014/main" id="{5D5C28D8-BC44-F810-172F-8EF8FA6816B0}"/>
              </a:ext>
            </a:extLst>
          </p:cNvPr>
          <p:cNvSpPr/>
          <p:nvPr/>
        </p:nvSpPr>
        <p:spPr>
          <a:xfrm>
            <a:off x="615461" y="3399151"/>
            <a:ext cx="2045547" cy="1800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水位計、各種被害情報</a:t>
            </a:r>
            <a:r>
              <a:rPr kumimoji="1" lang="ja-JP" altLang="en-US" sz="1000" dirty="0">
                <a:solidFill>
                  <a:schemeClr val="tx1"/>
                </a:solidFill>
                <a:latin typeface="Meiryo UI" panose="020B0604030504040204" pitchFamily="50" charset="-128"/>
                <a:ea typeface="Meiryo UI" panose="020B0604030504040204" pitchFamily="50" charset="-128"/>
              </a:rPr>
              <a:t>等</a:t>
            </a:r>
            <a:endParaRPr kumimoji="1" lang="en-US" altLang="ja-JP" sz="1000" dirty="0">
              <a:solidFill>
                <a:schemeClr val="tx1"/>
              </a:solidFill>
              <a:latin typeface="Meiryo UI" panose="020B0604030504040204" pitchFamily="50" charset="-128"/>
              <a:ea typeface="Meiryo UI" panose="020B0604030504040204" pitchFamily="50" charset="-128"/>
            </a:endParaRPr>
          </a:p>
        </p:txBody>
      </p:sp>
      <p:cxnSp>
        <p:nvCxnSpPr>
          <p:cNvPr id="51" name="直線矢印コネクタ 50">
            <a:extLst>
              <a:ext uri="{FF2B5EF4-FFF2-40B4-BE49-F238E27FC236}">
                <a16:creationId xmlns:a16="http://schemas.microsoft.com/office/drawing/2014/main" id="{64EE8EA9-A655-B831-71DF-BE08C953F66E}"/>
              </a:ext>
            </a:extLst>
          </p:cNvPr>
          <p:cNvCxnSpPr/>
          <p:nvPr/>
        </p:nvCxnSpPr>
        <p:spPr>
          <a:xfrm flipV="1">
            <a:off x="1148080" y="2562915"/>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2" name="テキスト ボックス 51">
            <a:extLst>
              <a:ext uri="{FF2B5EF4-FFF2-40B4-BE49-F238E27FC236}">
                <a16:creationId xmlns:a16="http://schemas.microsoft.com/office/drawing/2014/main" id="{12E65DC7-0651-3728-86B2-B1186ECE5CE0}"/>
              </a:ext>
            </a:extLst>
          </p:cNvPr>
          <p:cNvSpPr txBox="1"/>
          <p:nvPr/>
        </p:nvSpPr>
        <p:spPr>
          <a:xfrm>
            <a:off x="1057118" y="2595438"/>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cxnSp>
        <p:nvCxnSpPr>
          <p:cNvPr id="53" name="直線矢印コネクタ 52">
            <a:extLst>
              <a:ext uri="{FF2B5EF4-FFF2-40B4-BE49-F238E27FC236}">
                <a16:creationId xmlns:a16="http://schemas.microsoft.com/office/drawing/2014/main" id="{F35FE819-0003-8139-5FB6-37233DAF8BDF}"/>
              </a:ext>
            </a:extLst>
          </p:cNvPr>
          <p:cNvCxnSpPr/>
          <p:nvPr/>
        </p:nvCxnSpPr>
        <p:spPr>
          <a:xfrm flipV="1">
            <a:off x="2567305" y="2562915"/>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4" name="直線矢印コネクタ 53">
            <a:extLst>
              <a:ext uri="{FF2B5EF4-FFF2-40B4-BE49-F238E27FC236}">
                <a16:creationId xmlns:a16="http://schemas.microsoft.com/office/drawing/2014/main" id="{F3853A25-4924-5592-AB0F-6B4D60787437}"/>
              </a:ext>
            </a:extLst>
          </p:cNvPr>
          <p:cNvCxnSpPr/>
          <p:nvPr/>
        </p:nvCxnSpPr>
        <p:spPr>
          <a:xfrm flipV="1">
            <a:off x="2364105" y="2562915"/>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cxnSp>
        <p:nvCxnSpPr>
          <p:cNvPr id="55" name="直線矢印コネクタ 54">
            <a:extLst>
              <a:ext uri="{FF2B5EF4-FFF2-40B4-BE49-F238E27FC236}">
                <a16:creationId xmlns:a16="http://schemas.microsoft.com/office/drawing/2014/main" id="{2DC57699-27A7-8EA4-AD29-6FDACAE7D8C0}"/>
              </a:ext>
            </a:extLst>
          </p:cNvPr>
          <p:cNvCxnSpPr/>
          <p:nvPr/>
        </p:nvCxnSpPr>
        <p:spPr>
          <a:xfrm flipV="1">
            <a:off x="959697" y="2562915"/>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sp>
        <p:nvSpPr>
          <p:cNvPr id="56" name="テキスト ボックス 55">
            <a:extLst>
              <a:ext uri="{FF2B5EF4-FFF2-40B4-BE49-F238E27FC236}">
                <a16:creationId xmlns:a16="http://schemas.microsoft.com/office/drawing/2014/main" id="{C31FE385-4402-01CB-184B-5E994B545F52}"/>
              </a:ext>
            </a:extLst>
          </p:cNvPr>
          <p:cNvSpPr txBox="1"/>
          <p:nvPr/>
        </p:nvSpPr>
        <p:spPr>
          <a:xfrm>
            <a:off x="2495399" y="2615636"/>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57" name="テキスト ボックス 56">
            <a:extLst>
              <a:ext uri="{FF2B5EF4-FFF2-40B4-BE49-F238E27FC236}">
                <a16:creationId xmlns:a16="http://schemas.microsoft.com/office/drawing/2014/main" id="{65530FC1-4327-E222-086B-C9C8ED3128F0}"/>
              </a:ext>
            </a:extLst>
          </p:cNvPr>
          <p:cNvSpPr txBox="1"/>
          <p:nvPr/>
        </p:nvSpPr>
        <p:spPr>
          <a:xfrm>
            <a:off x="1396456" y="2565314"/>
            <a:ext cx="1004883" cy="3693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制御プロセス</a:t>
            </a:r>
            <a:endParaRPr lang="en-US" altLang="ja-JP" sz="900" dirty="0">
              <a:solidFill>
                <a:schemeClr val="tx1"/>
              </a:solidFill>
              <a:latin typeface="Meiryo UI" panose="020B0604030504040204" pitchFamily="50" charset="-128"/>
              <a:ea typeface="Meiryo UI" panose="020B0604030504040204" pitchFamily="50" charset="-128"/>
            </a:endParaRPr>
          </a:p>
          <a:p>
            <a:pPr algn="r"/>
            <a:r>
              <a:rPr lang="ja-JP" altLang="en-US" sz="900" dirty="0">
                <a:solidFill>
                  <a:schemeClr val="tx1"/>
                </a:solidFill>
                <a:latin typeface="Meiryo UI" panose="020B0604030504040204" pitchFamily="50" charset="-128"/>
                <a:ea typeface="Meiryo UI" panose="020B0604030504040204" pitchFamily="50" charset="-128"/>
              </a:rPr>
              <a:t>通信</a:t>
            </a:r>
            <a:endParaRPr lang="en-US" altLang="ja-JP" sz="900" dirty="0">
              <a:solidFill>
                <a:schemeClr val="tx1"/>
              </a:solidFill>
              <a:latin typeface="Meiryo UI" panose="020B0604030504040204" pitchFamily="50" charset="-128"/>
              <a:ea typeface="Meiryo UI" panose="020B0604030504040204" pitchFamily="50" charset="-128"/>
            </a:endParaRPr>
          </a:p>
        </p:txBody>
      </p:sp>
      <p:grpSp>
        <p:nvGrpSpPr>
          <p:cNvPr id="58" name="グループ化 57">
            <a:extLst>
              <a:ext uri="{FF2B5EF4-FFF2-40B4-BE49-F238E27FC236}">
                <a16:creationId xmlns:a16="http://schemas.microsoft.com/office/drawing/2014/main" id="{78BAFD2D-7BEC-6520-2ED9-BB61E75043AB}"/>
              </a:ext>
            </a:extLst>
          </p:cNvPr>
          <p:cNvGrpSpPr/>
          <p:nvPr/>
        </p:nvGrpSpPr>
        <p:grpSpPr>
          <a:xfrm>
            <a:off x="35542" y="3076933"/>
            <a:ext cx="1720483" cy="319076"/>
            <a:chOff x="644735" y="2718490"/>
            <a:chExt cx="1720483" cy="319076"/>
          </a:xfrm>
        </p:grpSpPr>
        <p:cxnSp>
          <p:nvCxnSpPr>
            <p:cNvPr id="59" name="直線矢印コネクタ 58">
              <a:extLst>
                <a:ext uri="{FF2B5EF4-FFF2-40B4-BE49-F238E27FC236}">
                  <a16:creationId xmlns:a16="http://schemas.microsoft.com/office/drawing/2014/main" id="{845CA60C-77CA-1144-B1A3-706F116C82EF}"/>
                </a:ext>
              </a:extLst>
            </p:cNvPr>
            <p:cNvCxnSpPr/>
            <p:nvPr/>
          </p:nvCxnSpPr>
          <p:spPr>
            <a:xfrm flipV="1">
              <a:off x="1762652" y="2718490"/>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0" name="テキスト ボックス 59">
              <a:extLst>
                <a:ext uri="{FF2B5EF4-FFF2-40B4-BE49-F238E27FC236}">
                  <a16:creationId xmlns:a16="http://schemas.microsoft.com/office/drawing/2014/main" id="{4EAA01A4-922B-B161-65CC-D0519F2706D9}"/>
                </a:ext>
              </a:extLst>
            </p:cNvPr>
            <p:cNvSpPr txBox="1"/>
            <p:nvPr/>
          </p:nvSpPr>
          <p:spPr>
            <a:xfrm>
              <a:off x="1671690" y="2751013"/>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cxnSp>
          <p:nvCxnSpPr>
            <p:cNvPr id="61" name="直線矢印コネクタ 60">
              <a:extLst>
                <a:ext uri="{FF2B5EF4-FFF2-40B4-BE49-F238E27FC236}">
                  <a16:creationId xmlns:a16="http://schemas.microsoft.com/office/drawing/2014/main" id="{9162EFA7-D372-1C7A-2C41-ECA995894A42}"/>
                </a:ext>
              </a:extLst>
            </p:cNvPr>
            <p:cNvCxnSpPr/>
            <p:nvPr/>
          </p:nvCxnSpPr>
          <p:spPr>
            <a:xfrm flipV="1">
              <a:off x="1574269" y="2718490"/>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sp>
          <p:nvSpPr>
            <p:cNvPr id="62" name="テキスト ボックス 61">
              <a:extLst>
                <a:ext uri="{FF2B5EF4-FFF2-40B4-BE49-F238E27FC236}">
                  <a16:creationId xmlns:a16="http://schemas.microsoft.com/office/drawing/2014/main" id="{4C6621A5-BB45-A3C6-FC55-41682408E8C1}"/>
                </a:ext>
              </a:extLst>
            </p:cNvPr>
            <p:cNvSpPr txBox="1"/>
            <p:nvPr/>
          </p:nvSpPr>
          <p:spPr>
            <a:xfrm>
              <a:off x="644735" y="2755336"/>
              <a:ext cx="1004883" cy="2308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測定／制御</a:t>
              </a:r>
              <a:endParaRPr lang="en-US" altLang="ja-JP" sz="900" dirty="0">
                <a:solidFill>
                  <a:schemeClr val="tx1"/>
                </a:solidFill>
                <a:latin typeface="Meiryo UI" panose="020B0604030504040204" pitchFamily="50" charset="-128"/>
                <a:ea typeface="Meiryo UI" panose="020B0604030504040204" pitchFamily="50" charset="-128"/>
              </a:endParaRPr>
            </a:p>
          </p:txBody>
        </p:sp>
      </p:grpSp>
      <p:grpSp>
        <p:nvGrpSpPr>
          <p:cNvPr id="63" name="グループ化 62">
            <a:extLst>
              <a:ext uri="{FF2B5EF4-FFF2-40B4-BE49-F238E27FC236}">
                <a16:creationId xmlns:a16="http://schemas.microsoft.com/office/drawing/2014/main" id="{51DB7542-2858-84F0-B8A5-B8031EB35DED}"/>
              </a:ext>
            </a:extLst>
          </p:cNvPr>
          <p:cNvGrpSpPr/>
          <p:nvPr/>
        </p:nvGrpSpPr>
        <p:grpSpPr>
          <a:xfrm>
            <a:off x="1435101" y="3063330"/>
            <a:ext cx="1720483" cy="319076"/>
            <a:chOff x="644735" y="2718490"/>
            <a:chExt cx="1720483" cy="319076"/>
          </a:xfrm>
        </p:grpSpPr>
        <p:cxnSp>
          <p:nvCxnSpPr>
            <p:cNvPr id="64" name="直線矢印コネクタ 63">
              <a:extLst>
                <a:ext uri="{FF2B5EF4-FFF2-40B4-BE49-F238E27FC236}">
                  <a16:creationId xmlns:a16="http://schemas.microsoft.com/office/drawing/2014/main" id="{613198F0-97BA-98F1-7C96-809E38482DD3}"/>
                </a:ext>
              </a:extLst>
            </p:cNvPr>
            <p:cNvCxnSpPr/>
            <p:nvPr/>
          </p:nvCxnSpPr>
          <p:spPr>
            <a:xfrm flipV="1">
              <a:off x="1762652" y="2718490"/>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5" name="テキスト ボックス 64">
              <a:extLst>
                <a:ext uri="{FF2B5EF4-FFF2-40B4-BE49-F238E27FC236}">
                  <a16:creationId xmlns:a16="http://schemas.microsoft.com/office/drawing/2014/main" id="{9FF0EC95-BAB0-754D-C866-A1BCCBB970E5}"/>
                </a:ext>
              </a:extLst>
            </p:cNvPr>
            <p:cNvSpPr txBox="1"/>
            <p:nvPr/>
          </p:nvSpPr>
          <p:spPr>
            <a:xfrm>
              <a:off x="1671690" y="2751013"/>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cxnSp>
          <p:nvCxnSpPr>
            <p:cNvPr id="66" name="直線矢印コネクタ 65">
              <a:extLst>
                <a:ext uri="{FF2B5EF4-FFF2-40B4-BE49-F238E27FC236}">
                  <a16:creationId xmlns:a16="http://schemas.microsoft.com/office/drawing/2014/main" id="{1FD71CB5-DB9F-C580-AC4F-23ED600E3700}"/>
                </a:ext>
              </a:extLst>
            </p:cNvPr>
            <p:cNvCxnSpPr/>
            <p:nvPr/>
          </p:nvCxnSpPr>
          <p:spPr>
            <a:xfrm flipV="1">
              <a:off x="1574269" y="2718490"/>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sp>
          <p:nvSpPr>
            <p:cNvPr id="67" name="テキスト ボックス 66">
              <a:extLst>
                <a:ext uri="{FF2B5EF4-FFF2-40B4-BE49-F238E27FC236}">
                  <a16:creationId xmlns:a16="http://schemas.microsoft.com/office/drawing/2014/main" id="{13CE362B-F35B-569E-1770-421005F1E504}"/>
                </a:ext>
              </a:extLst>
            </p:cNvPr>
            <p:cNvSpPr txBox="1"/>
            <p:nvPr/>
          </p:nvSpPr>
          <p:spPr>
            <a:xfrm>
              <a:off x="644735" y="2755336"/>
              <a:ext cx="1004883" cy="2308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測定／制御</a:t>
              </a:r>
              <a:endParaRPr lang="en-US" altLang="ja-JP" sz="900" dirty="0">
                <a:solidFill>
                  <a:schemeClr val="tx1"/>
                </a:solidFill>
                <a:latin typeface="Meiryo UI" panose="020B0604030504040204" pitchFamily="50" charset="-128"/>
                <a:ea typeface="Meiryo UI" panose="020B0604030504040204" pitchFamily="50" charset="-128"/>
              </a:endParaRPr>
            </a:p>
          </p:txBody>
        </p:sp>
      </p:grpSp>
      <p:sp>
        <p:nvSpPr>
          <p:cNvPr id="68" name="テキスト ボックス 67">
            <a:extLst>
              <a:ext uri="{FF2B5EF4-FFF2-40B4-BE49-F238E27FC236}">
                <a16:creationId xmlns:a16="http://schemas.microsoft.com/office/drawing/2014/main" id="{B2AABDBD-79C8-49E2-29BE-5FEB637225EC}"/>
              </a:ext>
            </a:extLst>
          </p:cNvPr>
          <p:cNvSpPr txBox="1"/>
          <p:nvPr/>
        </p:nvSpPr>
        <p:spPr>
          <a:xfrm>
            <a:off x="-7937" y="2538907"/>
            <a:ext cx="1004883" cy="3693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制御プロセス</a:t>
            </a:r>
            <a:endParaRPr lang="en-US" altLang="ja-JP" sz="900" dirty="0">
              <a:solidFill>
                <a:schemeClr val="tx1"/>
              </a:solidFill>
              <a:latin typeface="Meiryo UI" panose="020B0604030504040204" pitchFamily="50" charset="-128"/>
              <a:ea typeface="Meiryo UI" panose="020B0604030504040204" pitchFamily="50" charset="-128"/>
            </a:endParaRPr>
          </a:p>
          <a:p>
            <a:pPr algn="r"/>
            <a:r>
              <a:rPr lang="ja-JP" altLang="en-US" sz="900" dirty="0">
                <a:solidFill>
                  <a:schemeClr val="tx1"/>
                </a:solidFill>
                <a:latin typeface="Meiryo UI" panose="020B0604030504040204" pitchFamily="50" charset="-128"/>
                <a:ea typeface="Meiryo UI" panose="020B0604030504040204" pitchFamily="50" charset="-128"/>
              </a:rPr>
              <a:t>通信</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69" name="正方形/長方形 68">
            <a:extLst>
              <a:ext uri="{FF2B5EF4-FFF2-40B4-BE49-F238E27FC236}">
                <a16:creationId xmlns:a16="http://schemas.microsoft.com/office/drawing/2014/main" id="{73CB3759-F112-6FC1-96B3-035AD788FB1A}"/>
              </a:ext>
            </a:extLst>
          </p:cNvPr>
          <p:cNvSpPr/>
          <p:nvPr/>
        </p:nvSpPr>
        <p:spPr>
          <a:xfrm>
            <a:off x="63500" y="3773536"/>
            <a:ext cx="3125427" cy="549543"/>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100" dirty="0">
                <a:solidFill>
                  <a:schemeClr val="tx1"/>
                </a:solidFill>
                <a:latin typeface="Meiryo UI" panose="020B0604030504040204" pitchFamily="50" charset="-128"/>
                <a:ea typeface="Meiryo UI" panose="020B0604030504040204" pitchFamily="50" charset="-128"/>
              </a:rPr>
              <a:t>自治体</a:t>
            </a:r>
            <a:endParaRPr kumimoji="1" lang="en-US" altLang="ja-JP" sz="1100" dirty="0">
              <a:solidFill>
                <a:schemeClr val="tx1"/>
              </a:solidFill>
              <a:latin typeface="Meiryo UI" panose="020B0604030504040204" pitchFamily="50" charset="-128"/>
              <a:ea typeface="Meiryo UI" panose="020B0604030504040204" pitchFamily="50" charset="-128"/>
            </a:endParaRPr>
          </a:p>
        </p:txBody>
      </p:sp>
      <p:sp>
        <p:nvSpPr>
          <p:cNvPr id="70" name="正方形/長方形 69">
            <a:extLst>
              <a:ext uri="{FF2B5EF4-FFF2-40B4-BE49-F238E27FC236}">
                <a16:creationId xmlns:a16="http://schemas.microsoft.com/office/drawing/2014/main" id="{EBA20FF7-ADEE-F603-663B-3A23B9EABF1B}"/>
              </a:ext>
            </a:extLst>
          </p:cNvPr>
          <p:cNvSpPr/>
          <p:nvPr/>
        </p:nvSpPr>
        <p:spPr>
          <a:xfrm>
            <a:off x="129540" y="4021213"/>
            <a:ext cx="3014979" cy="230832"/>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000" dirty="0">
                <a:solidFill>
                  <a:schemeClr val="tx1"/>
                </a:solidFill>
                <a:latin typeface="Meiryo UI" panose="020B0604030504040204" pitchFamily="50" charset="-128"/>
                <a:ea typeface="Meiryo UI" panose="020B0604030504040204" pitchFamily="50" charset="-128"/>
              </a:rPr>
              <a:t>防災システム</a:t>
            </a:r>
            <a:endParaRPr kumimoji="1" lang="ja-JP" altLang="en-US" sz="1000" dirty="0">
              <a:solidFill>
                <a:schemeClr val="tx1"/>
              </a:solidFill>
              <a:latin typeface="Meiryo UI" panose="020B0604030504040204" pitchFamily="50" charset="-128"/>
              <a:ea typeface="Meiryo UI" panose="020B0604030504040204" pitchFamily="50" charset="-128"/>
            </a:endParaRPr>
          </a:p>
        </p:txBody>
      </p:sp>
      <p:sp>
        <p:nvSpPr>
          <p:cNvPr id="71" name="正方形/長方形 70">
            <a:extLst>
              <a:ext uri="{FF2B5EF4-FFF2-40B4-BE49-F238E27FC236}">
                <a16:creationId xmlns:a16="http://schemas.microsoft.com/office/drawing/2014/main" id="{961F8C49-8211-36C1-5C4B-4FBFB9DC37AC}"/>
              </a:ext>
            </a:extLst>
          </p:cNvPr>
          <p:cNvSpPr/>
          <p:nvPr/>
        </p:nvSpPr>
        <p:spPr>
          <a:xfrm>
            <a:off x="63500" y="4508776"/>
            <a:ext cx="3125427" cy="602848"/>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ja-JP" altLang="en-US" sz="1100" dirty="0">
                <a:solidFill>
                  <a:schemeClr val="tx1"/>
                </a:solidFill>
                <a:latin typeface="Meiryo UI" panose="020B0604030504040204" pitchFamily="50" charset="-128"/>
                <a:ea typeface="Meiryo UI" panose="020B0604030504040204" pitchFamily="50" charset="-128"/>
              </a:rPr>
              <a:t>民間</a:t>
            </a:r>
            <a:endParaRPr kumimoji="1" lang="en-US" altLang="ja-JP" sz="1100" dirty="0">
              <a:solidFill>
                <a:schemeClr val="tx1"/>
              </a:solidFill>
              <a:latin typeface="Meiryo UI" panose="020B0604030504040204" pitchFamily="50" charset="-128"/>
              <a:ea typeface="Meiryo UI" panose="020B0604030504040204" pitchFamily="50" charset="-128"/>
            </a:endParaRPr>
          </a:p>
        </p:txBody>
      </p:sp>
      <p:sp>
        <p:nvSpPr>
          <p:cNvPr id="72" name="正方形/長方形 71">
            <a:extLst>
              <a:ext uri="{FF2B5EF4-FFF2-40B4-BE49-F238E27FC236}">
                <a16:creationId xmlns:a16="http://schemas.microsoft.com/office/drawing/2014/main" id="{6D03C9B8-97B6-0107-3F59-7D446F35B891}"/>
              </a:ext>
            </a:extLst>
          </p:cNvPr>
          <p:cNvSpPr/>
          <p:nvPr/>
        </p:nvSpPr>
        <p:spPr>
          <a:xfrm>
            <a:off x="129540" y="4756453"/>
            <a:ext cx="3014979" cy="230832"/>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000" dirty="0">
                <a:solidFill>
                  <a:schemeClr val="tx1"/>
                </a:solidFill>
                <a:latin typeface="Meiryo UI" panose="020B0604030504040204" pitchFamily="50" charset="-128"/>
                <a:ea typeface="Meiryo UI" panose="020B0604030504040204" pitchFamily="50" charset="-128"/>
              </a:rPr>
              <a:t>運行実績、</a:t>
            </a:r>
            <a:r>
              <a:rPr lang="en-US" altLang="ja-JP" sz="1000" dirty="0">
                <a:solidFill>
                  <a:schemeClr val="tx1"/>
                </a:solidFill>
                <a:latin typeface="Meiryo UI" panose="020B0604030504040204" pitchFamily="50" charset="-128"/>
                <a:ea typeface="Meiryo UI" panose="020B0604030504040204" pitchFamily="50" charset="-128"/>
              </a:rPr>
              <a:t>Twitter</a:t>
            </a:r>
            <a:r>
              <a:rPr lang="ja-JP" altLang="en-US" sz="1000" dirty="0">
                <a:solidFill>
                  <a:schemeClr val="tx1"/>
                </a:solidFill>
                <a:latin typeface="Meiryo UI" panose="020B0604030504040204" pitchFamily="50" charset="-128"/>
                <a:ea typeface="Meiryo UI" panose="020B0604030504040204" pitchFamily="50" charset="-128"/>
              </a:rPr>
              <a:t>等</a:t>
            </a:r>
            <a:endParaRPr kumimoji="1" lang="ja-JP" altLang="en-US" sz="1000" dirty="0">
              <a:solidFill>
                <a:schemeClr val="tx1"/>
              </a:solidFill>
              <a:latin typeface="Meiryo UI" panose="020B0604030504040204" pitchFamily="50" charset="-128"/>
              <a:ea typeface="Meiryo UI" panose="020B0604030504040204" pitchFamily="50" charset="-128"/>
            </a:endParaRPr>
          </a:p>
        </p:txBody>
      </p:sp>
      <p:sp>
        <p:nvSpPr>
          <p:cNvPr id="73" name="正方形/長方形 72">
            <a:extLst>
              <a:ext uri="{FF2B5EF4-FFF2-40B4-BE49-F238E27FC236}">
                <a16:creationId xmlns:a16="http://schemas.microsoft.com/office/drawing/2014/main" id="{5CD55383-6825-9EA8-A03C-928B7278F7AC}"/>
              </a:ext>
            </a:extLst>
          </p:cNvPr>
          <p:cNvSpPr/>
          <p:nvPr/>
        </p:nvSpPr>
        <p:spPr>
          <a:xfrm>
            <a:off x="63500" y="5767164"/>
            <a:ext cx="3125427" cy="549543"/>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ja-JP" sz="1100" dirty="0">
                <a:solidFill>
                  <a:schemeClr val="tx1"/>
                </a:solidFill>
                <a:latin typeface="Meiryo UI" panose="020B0604030504040204" pitchFamily="50" charset="-128"/>
                <a:ea typeface="Meiryo UI" panose="020B0604030504040204" pitchFamily="50" charset="-128"/>
              </a:rPr>
              <a:t>ISUT</a:t>
            </a:r>
            <a:r>
              <a:rPr lang="ja-JP" altLang="en-US" sz="1100" dirty="0">
                <a:solidFill>
                  <a:schemeClr val="tx1"/>
                </a:solidFill>
                <a:latin typeface="Meiryo UI" panose="020B0604030504040204" pitchFamily="50" charset="-128"/>
                <a:ea typeface="Meiryo UI" panose="020B0604030504040204" pitchFamily="50" charset="-128"/>
              </a:rPr>
              <a:t>（災害時情報集約支援チーム）</a:t>
            </a:r>
            <a:endParaRPr kumimoji="1" lang="en-US" altLang="ja-JP" sz="1100" dirty="0">
              <a:solidFill>
                <a:schemeClr val="tx1"/>
              </a:solidFill>
              <a:latin typeface="Meiryo UI" panose="020B0604030504040204" pitchFamily="50" charset="-128"/>
              <a:ea typeface="Meiryo UI" panose="020B0604030504040204" pitchFamily="50" charset="-128"/>
            </a:endParaRPr>
          </a:p>
        </p:txBody>
      </p:sp>
      <p:sp>
        <p:nvSpPr>
          <p:cNvPr id="75" name="正方形/長方形 74">
            <a:extLst>
              <a:ext uri="{FF2B5EF4-FFF2-40B4-BE49-F238E27FC236}">
                <a16:creationId xmlns:a16="http://schemas.microsoft.com/office/drawing/2014/main" id="{67CA5DF1-0F92-C7F0-1AFF-597782D6FF47}"/>
              </a:ext>
            </a:extLst>
          </p:cNvPr>
          <p:cNvSpPr/>
          <p:nvPr/>
        </p:nvSpPr>
        <p:spPr>
          <a:xfrm>
            <a:off x="1098972" y="6092561"/>
            <a:ext cx="2045547" cy="180000"/>
          </a:xfrm>
          <a:prstGeom prst="rect">
            <a:avLst/>
          </a:prstGeom>
          <a:solidFill>
            <a:srgbClr val="FFFF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被害状況を現地で直接入力</a:t>
            </a:r>
            <a:endParaRPr kumimoji="1" lang="en-US" altLang="ja-JP" sz="1000" dirty="0">
              <a:solidFill>
                <a:schemeClr val="tx1"/>
              </a:solidFill>
              <a:latin typeface="Meiryo UI" panose="020B0604030504040204" pitchFamily="50" charset="-128"/>
              <a:ea typeface="Meiryo UI" panose="020B0604030504040204" pitchFamily="50" charset="-128"/>
            </a:endParaRPr>
          </a:p>
        </p:txBody>
      </p:sp>
      <p:sp>
        <p:nvSpPr>
          <p:cNvPr id="88" name="正方形/長方形 87">
            <a:extLst>
              <a:ext uri="{FF2B5EF4-FFF2-40B4-BE49-F238E27FC236}">
                <a16:creationId xmlns:a16="http://schemas.microsoft.com/office/drawing/2014/main" id="{5BDEBFEF-4679-0C73-08AD-BF4364973DA9}"/>
              </a:ext>
            </a:extLst>
          </p:cNvPr>
          <p:cNvSpPr/>
          <p:nvPr/>
        </p:nvSpPr>
        <p:spPr>
          <a:xfrm>
            <a:off x="3710637" y="2235901"/>
            <a:ext cx="2826474" cy="1779505"/>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ja-JP" sz="1100" dirty="0">
                <a:solidFill>
                  <a:schemeClr val="tx1"/>
                </a:solidFill>
                <a:latin typeface="Meiryo UI" panose="020B0604030504040204" pitchFamily="50" charset="-128"/>
                <a:ea typeface="Meiryo UI" panose="020B0604030504040204" pitchFamily="50" charset="-128"/>
              </a:rPr>
              <a:t>SIP4D</a:t>
            </a:r>
            <a:endParaRPr kumimoji="1" lang="ja-JP" altLang="en-US" sz="1100" dirty="0">
              <a:solidFill>
                <a:schemeClr val="tx1"/>
              </a:solidFill>
              <a:latin typeface="Meiryo UI" panose="020B0604030504040204" pitchFamily="50" charset="-128"/>
              <a:ea typeface="Meiryo UI" panose="020B0604030504040204" pitchFamily="50" charset="-128"/>
            </a:endParaRPr>
          </a:p>
        </p:txBody>
      </p:sp>
      <p:sp>
        <p:nvSpPr>
          <p:cNvPr id="89" name="正方形/長方形 88">
            <a:extLst>
              <a:ext uri="{FF2B5EF4-FFF2-40B4-BE49-F238E27FC236}">
                <a16:creationId xmlns:a16="http://schemas.microsoft.com/office/drawing/2014/main" id="{BE07811E-BE83-E81F-51B9-1BBA6A976519}"/>
              </a:ext>
            </a:extLst>
          </p:cNvPr>
          <p:cNvSpPr/>
          <p:nvPr/>
        </p:nvSpPr>
        <p:spPr>
          <a:xfrm>
            <a:off x="3864168" y="3686895"/>
            <a:ext cx="1318070" cy="172712"/>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フォーマット自動変換</a:t>
            </a:r>
            <a:endParaRPr lang="en-US" altLang="ja-JP" sz="1000" dirty="0">
              <a:solidFill>
                <a:schemeClr val="tx1"/>
              </a:solidFill>
              <a:latin typeface="Meiryo UI" panose="020B0604030504040204" pitchFamily="50" charset="-128"/>
              <a:ea typeface="Meiryo UI" panose="020B0604030504040204" pitchFamily="50" charset="-128"/>
            </a:endParaRPr>
          </a:p>
        </p:txBody>
      </p:sp>
      <p:sp>
        <p:nvSpPr>
          <p:cNvPr id="90" name="正方形/長方形 89">
            <a:extLst>
              <a:ext uri="{FF2B5EF4-FFF2-40B4-BE49-F238E27FC236}">
                <a16:creationId xmlns:a16="http://schemas.microsoft.com/office/drawing/2014/main" id="{02665AF3-BB14-AA42-7D0E-EEFC425DA97B}"/>
              </a:ext>
            </a:extLst>
          </p:cNvPr>
          <p:cNvSpPr/>
          <p:nvPr/>
        </p:nvSpPr>
        <p:spPr>
          <a:xfrm>
            <a:off x="5348204" y="3679607"/>
            <a:ext cx="111600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情報の論理統合</a:t>
            </a:r>
            <a:endParaRPr lang="en-US" altLang="ja-JP" sz="1000" dirty="0">
              <a:solidFill>
                <a:schemeClr val="tx1"/>
              </a:solidFill>
              <a:latin typeface="Meiryo UI" panose="020B0604030504040204" pitchFamily="50" charset="-128"/>
              <a:ea typeface="Meiryo UI" panose="020B0604030504040204" pitchFamily="50" charset="-128"/>
            </a:endParaRPr>
          </a:p>
        </p:txBody>
      </p:sp>
      <p:sp>
        <p:nvSpPr>
          <p:cNvPr id="91" name="正方形/長方形 90">
            <a:extLst>
              <a:ext uri="{FF2B5EF4-FFF2-40B4-BE49-F238E27FC236}">
                <a16:creationId xmlns:a16="http://schemas.microsoft.com/office/drawing/2014/main" id="{F99A9BA6-B71F-6A8A-14AA-0F143B5FB3AC}"/>
              </a:ext>
            </a:extLst>
          </p:cNvPr>
          <p:cNvSpPr/>
          <p:nvPr/>
        </p:nvSpPr>
        <p:spPr>
          <a:xfrm>
            <a:off x="3800861" y="2896671"/>
            <a:ext cx="264172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a:solidFill>
                  <a:schemeClr val="tx1"/>
                </a:solidFill>
                <a:latin typeface="Meiryo UI" panose="020B0604030504040204" pitchFamily="50" charset="-128"/>
                <a:ea typeface="Meiryo UI" panose="020B0604030504040204" pitchFamily="50" charset="-128"/>
              </a:rPr>
              <a:t>Application Function CTL</a:t>
            </a:r>
          </a:p>
        </p:txBody>
      </p:sp>
      <p:sp>
        <p:nvSpPr>
          <p:cNvPr id="93" name="テキスト ボックス 92">
            <a:extLst>
              <a:ext uri="{FF2B5EF4-FFF2-40B4-BE49-F238E27FC236}">
                <a16:creationId xmlns:a16="http://schemas.microsoft.com/office/drawing/2014/main" id="{FBB87222-2549-8226-659E-9AA385CC13ED}"/>
              </a:ext>
            </a:extLst>
          </p:cNvPr>
          <p:cNvSpPr txBox="1"/>
          <p:nvPr/>
        </p:nvSpPr>
        <p:spPr>
          <a:xfrm>
            <a:off x="4540604" y="3130586"/>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grpSp>
        <p:nvGrpSpPr>
          <p:cNvPr id="37" name="グループ化 36">
            <a:extLst>
              <a:ext uri="{FF2B5EF4-FFF2-40B4-BE49-F238E27FC236}">
                <a16:creationId xmlns:a16="http://schemas.microsoft.com/office/drawing/2014/main" id="{0A1C5234-E328-A880-965E-91B4ADC1D507}"/>
              </a:ext>
            </a:extLst>
          </p:cNvPr>
          <p:cNvGrpSpPr/>
          <p:nvPr/>
        </p:nvGrpSpPr>
        <p:grpSpPr>
          <a:xfrm>
            <a:off x="5847591" y="3085243"/>
            <a:ext cx="203200" cy="594364"/>
            <a:chOff x="6244970" y="3978279"/>
            <a:chExt cx="203200" cy="319076"/>
          </a:xfrm>
        </p:grpSpPr>
        <p:cxnSp>
          <p:nvCxnSpPr>
            <p:cNvPr id="94" name="直線矢印コネクタ 93">
              <a:extLst>
                <a:ext uri="{FF2B5EF4-FFF2-40B4-BE49-F238E27FC236}">
                  <a16:creationId xmlns:a16="http://schemas.microsoft.com/office/drawing/2014/main" id="{861CD8EE-C2ED-095A-E428-A25672EA1B1B}"/>
                </a:ext>
              </a:extLst>
            </p:cNvPr>
            <p:cNvCxnSpPr/>
            <p:nvPr/>
          </p:nvCxnSpPr>
          <p:spPr>
            <a:xfrm flipV="1">
              <a:off x="6448170" y="3978279"/>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5" name="直線矢印コネクタ 94">
              <a:extLst>
                <a:ext uri="{FF2B5EF4-FFF2-40B4-BE49-F238E27FC236}">
                  <a16:creationId xmlns:a16="http://schemas.microsoft.com/office/drawing/2014/main" id="{285729AA-3C13-3F48-513D-8608ED2B2DB6}"/>
                </a:ext>
              </a:extLst>
            </p:cNvPr>
            <p:cNvCxnSpPr/>
            <p:nvPr/>
          </p:nvCxnSpPr>
          <p:spPr>
            <a:xfrm flipV="1">
              <a:off x="6244970" y="3978279"/>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grpSp>
      <p:sp>
        <p:nvSpPr>
          <p:cNvPr id="97" name="テキスト ボックス 96">
            <a:extLst>
              <a:ext uri="{FF2B5EF4-FFF2-40B4-BE49-F238E27FC236}">
                <a16:creationId xmlns:a16="http://schemas.microsoft.com/office/drawing/2014/main" id="{5DF76D1D-F9E6-FEA7-BB0F-4026BF57DFEE}"/>
              </a:ext>
            </a:extLst>
          </p:cNvPr>
          <p:cNvSpPr txBox="1"/>
          <p:nvPr/>
        </p:nvSpPr>
        <p:spPr>
          <a:xfrm>
            <a:off x="3663187" y="3246002"/>
            <a:ext cx="817245" cy="3693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制御プロセス</a:t>
            </a:r>
            <a:endParaRPr lang="en-US" altLang="ja-JP" sz="900" dirty="0">
              <a:solidFill>
                <a:schemeClr val="tx1"/>
              </a:solidFill>
              <a:latin typeface="Meiryo UI" panose="020B0604030504040204" pitchFamily="50" charset="-128"/>
              <a:ea typeface="Meiryo UI" panose="020B0604030504040204" pitchFamily="50" charset="-128"/>
            </a:endParaRPr>
          </a:p>
          <a:p>
            <a:pPr algn="r"/>
            <a:r>
              <a:rPr lang="ja-JP" altLang="en-US" sz="900" dirty="0">
                <a:solidFill>
                  <a:schemeClr val="tx1"/>
                </a:solidFill>
                <a:latin typeface="Meiryo UI" panose="020B0604030504040204" pitchFamily="50" charset="-128"/>
                <a:ea typeface="Meiryo UI" panose="020B0604030504040204" pitchFamily="50" charset="-128"/>
              </a:rPr>
              <a:t>通信</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98" name="テキスト ボックス 97">
            <a:extLst>
              <a:ext uri="{FF2B5EF4-FFF2-40B4-BE49-F238E27FC236}">
                <a16:creationId xmlns:a16="http://schemas.microsoft.com/office/drawing/2014/main" id="{93E7E7F5-BF9F-F8CA-5353-5B26C928331A}"/>
              </a:ext>
            </a:extLst>
          </p:cNvPr>
          <p:cNvSpPr txBox="1"/>
          <p:nvPr/>
        </p:nvSpPr>
        <p:spPr>
          <a:xfrm>
            <a:off x="5978885" y="3225878"/>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99" name="テキスト ボックス 98">
            <a:extLst>
              <a:ext uri="{FF2B5EF4-FFF2-40B4-BE49-F238E27FC236}">
                <a16:creationId xmlns:a16="http://schemas.microsoft.com/office/drawing/2014/main" id="{2A0B3E3E-B714-A0D0-C5BB-2258FA0BF617}"/>
              </a:ext>
            </a:extLst>
          </p:cNvPr>
          <p:cNvSpPr txBox="1"/>
          <p:nvPr/>
        </p:nvSpPr>
        <p:spPr>
          <a:xfrm>
            <a:off x="4879942" y="3239681"/>
            <a:ext cx="1004883" cy="3693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制御プロセス</a:t>
            </a:r>
            <a:endParaRPr lang="en-US" altLang="ja-JP" sz="900" dirty="0">
              <a:solidFill>
                <a:schemeClr val="tx1"/>
              </a:solidFill>
              <a:latin typeface="Meiryo UI" panose="020B0604030504040204" pitchFamily="50" charset="-128"/>
              <a:ea typeface="Meiryo UI" panose="020B0604030504040204" pitchFamily="50" charset="-128"/>
            </a:endParaRPr>
          </a:p>
          <a:p>
            <a:pPr algn="r"/>
            <a:r>
              <a:rPr lang="ja-JP" altLang="en-US" sz="900" dirty="0">
                <a:solidFill>
                  <a:schemeClr val="tx1"/>
                </a:solidFill>
                <a:latin typeface="Meiryo UI" panose="020B0604030504040204" pitchFamily="50" charset="-128"/>
                <a:ea typeface="Meiryo UI" panose="020B0604030504040204" pitchFamily="50" charset="-128"/>
              </a:rPr>
              <a:t>通信</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02" name="正方形/長方形 101">
            <a:extLst>
              <a:ext uri="{FF2B5EF4-FFF2-40B4-BE49-F238E27FC236}">
                <a16:creationId xmlns:a16="http://schemas.microsoft.com/office/drawing/2014/main" id="{E070BCDA-DF0E-5940-7860-F2B6777DA8AA}"/>
              </a:ext>
            </a:extLst>
          </p:cNvPr>
          <p:cNvSpPr/>
          <p:nvPr/>
        </p:nvSpPr>
        <p:spPr>
          <a:xfrm>
            <a:off x="6993879" y="146052"/>
            <a:ext cx="3175381" cy="1426501"/>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100" dirty="0">
                <a:solidFill>
                  <a:schemeClr val="tx1"/>
                </a:solidFill>
                <a:latin typeface="Meiryo UI" panose="020B0604030504040204" pitchFamily="50" charset="-128"/>
                <a:ea typeface="Meiryo UI" panose="020B0604030504040204" pitchFamily="50" charset="-128"/>
              </a:rPr>
              <a:t>防災科研</a:t>
            </a:r>
            <a:endParaRPr kumimoji="1" lang="en-US" altLang="ja-JP" sz="1100" dirty="0">
              <a:solidFill>
                <a:schemeClr val="tx1"/>
              </a:solidFill>
              <a:latin typeface="Meiryo UI" panose="020B0604030504040204" pitchFamily="50" charset="-128"/>
              <a:ea typeface="Meiryo UI" panose="020B0604030504040204" pitchFamily="50" charset="-128"/>
            </a:endParaRPr>
          </a:p>
        </p:txBody>
      </p:sp>
      <p:sp>
        <p:nvSpPr>
          <p:cNvPr id="103" name="正方形/長方形 102">
            <a:extLst>
              <a:ext uri="{FF2B5EF4-FFF2-40B4-BE49-F238E27FC236}">
                <a16:creationId xmlns:a16="http://schemas.microsoft.com/office/drawing/2014/main" id="{4BF65C71-0C72-77C8-8425-A0A6BB154CD1}"/>
              </a:ext>
            </a:extLst>
          </p:cNvPr>
          <p:cNvSpPr/>
          <p:nvPr/>
        </p:nvSpPr>
        <p:spPr>
          <a:xfrm>
            <a:off x="7102254" y="381845"/>
            <a:ext cx="3014979" cy="10033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ja-JP" sz="1000" dirty="0" err="1">
                <a:solidFill>
                  <a:schemeClr val="tx1"/>
                </a:solidFill>
                <a:latin typeface="Meiryo UI" panose="020B0604030504040204" pitchFamily="50" charset="-128"/>
                <a:ea typeface="Meiryo UI" panose="020B0604030504040204" pitchFamily="50" charset="-128"/>
              </a:rPr>
              <a:t>bosaiXview</a:t>
            </a:r>
            <a:endParaRPr kumimoji="1" lang="ja-JP" altLang="en-US" sz="1000" dirty="0">
              <a:solidFill>
                <a:schemeClr val="tx1"/>
              </a:solidFill>
              <a:latin typeface="Meiryo UI" panose="020B0604030504040204" pitchFamily="50" charset="-128"/>
              <a:ea typeface="Meiryo UI" panose="020B0604030504040204" pitchFamily="50" charset="-128"/>
            </a:endParaRPr>
          </a:p>
        </p:txBody>
      </p:sp>
      <p:sp>
        <p:nvSpPr>
          <p:cNvPr id="104" name="正方形/長方形 103">
            <a:extLst>
              <a:ext uri="{FF2B5EF4-FFF2-40B4-BE49-F238E27FC236}">
                <a16:creationId xmlns:a16="http://schemas.microsoft.com/office/drawing/2014/main" id="{2EE86ABB-8004-5622-A27A-9724CC256CCF}"/>
              </a:ext>
            </a:extLst>
          </p:cNvPr>
          <p:cNvSpPr/>
          <p:nvPr/>
        </p:nvSpPr>
        <p:spPr>
          <a:xfrm>
            <a:off x="7318117" y="1114830"/>
            <a:ext cx="111600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雪害／水害表示</a:t>
            </a:r>
            <a:endParaRPr lang="en-US" altLang="ja-JP" sz="1000" dirty="0">
              <a:solidFill>
                <a:schemeClr val="tx1"/>
              </a:solidFill>
              <a:latin typeface="Meiryo UI" panose="020B0604030504040204" pitchFamily="50" charset="-128"/>
              <a:ea typeface="Meiryo UI" panose="020B0604030504040204" pitchFamily="50" charset="-128"/>
            </a:endParaRPr>
          </a:p>
        </p:txBody>
      </p:sp>
      <p:sp>
        <p:nvSpPr>
          <p:cNvPr id="105" name="正方形/長方形 104">
            <a:extLst>
              <a:ext uri="{FF2B5EF4-FFF2-40B4-BE49-F238E27FC236}">
                <a16:creationId xmlns:a16="http://schemas.microsoft.com/office/drawing/2014/main" id="{0066BD23-CBD8-5D5B-FD19-3D17BFD22867}"/>
              </a:ext>
            </a:extLst>
          </p:cNvPr>
          <p:cNvSpPr/>
          <p:nvPr/>
        </p:nvSpPr>
        <p:spPr>
          <a:xfrm>
            <a:off x="8701118" y="1111186"/>
            <a:ext cx="111600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道路通行止表示</a:t>
            </a:r>
            <a:endParaRPr lang="en-US" altLang="ja-JP" sz="1000" dirty="0">
              <a:solidFill>
                <a:schemeClr val="tx1"/>
              </a:solidFill>
              <a:latin typeface="Meiryo UI" panose="020B0604030504040204" pitchFamily="50" charset="-128"/>
              <a:ea typeface="Meiryo UI" panose="020B0604030504040204" pitchFamily="50" charset="-128"/>
            </a:endParaRPr>
          </a:p>
        </p:txBody>
      </p:sp>
      <p:sp>
        <p:nvSpPr>
          <p:cNvPr id="106" name="正方形/長方形 105">
            <a:extLst>
              <a:ext uri="{FF2B5EF4-FFF2-40B4-BE49-F238E27FC236}">
                <a16:creationId xmlns:a16="http://schemas.microsoft.com/office/drawing/2014/main" id="{C8685C69-8816-25D3-0DDE-C8EB89F3E08C}"/>
              </a:ext>
            </a:extLst>
          </p:cNvPr>
          <p:cNvSpPr/>
          <p:nvPr/>
        </p:nvSpPr>
        <p:spPr>
          <a:xfrm>
            <a:off x="7297708" y="590718"/>
            <a:ext cx="264172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a:solidFill>
                  <a:schemeClr val="tx1"/>
                </a:solidFill>
                <a:latin typeface="Meiryo UI" panose="020B0604030504040204" pitchFamily="50" charset="-128"/>
                <a:ea typeface="Meiryo UI" panose="020B0604030504040204" pitchFamily="50" charset="-128"/>
              </a:rPr>
              <a:t>Application Function CTL</a:t>
            </a:r>
          </a:p>
        </p:txBody>
      </p:sp>
      <p:cxnSp>
        <p:nvCxnSpPr>
          <p:cNvPr id="108" name="直線矢印コネクタ 107">
            <a:extLst>
              <a:ext uri="{FF2B5EF4-FFF2-40B4-BE49-F238E27FC236}">
                <a16:creationId xmlns:a16="http://schemas.microsoft.com/office/drawing/2014/main" id="{3309B17A-7646-3E22-65A3-9B9BABA6A348}"/>
              </a:ext>
            </a:extLst>
          </p:cNvPr>
          <p:cNvCxnSpPr/>
          <p:nvPr/>
        </p:nvCxnSpPr>
        <p:spPr>
          <a:xfrm flipV="1">
            <a:off x="8128413" y="792110"/>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09" name="テキスト ボックス 108">
            <a:extLst>
              <a:ext uri="{FF2B5EF4-FFF2-40B4-BE49-F238E27FC236}">
                <a16:creationId xmlns:a16="http://schemas.microsoft.com/office/drawing/2014/main" id="{53CA76AE-4BBD-BBA1-DFB5-F6BFF8EA793D}"/>
              </a:ext>
            </a:extLst>
          </p:cNvPr>
          <p:cNvSpPr txBox="1"/>
          <p:nvPr/>
        </p:nvSpPr>
        <p:spPr>
          <a:xfrm>
            <a:off x="8037451" y="824633"/>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cxnSp>
        <p:nvCxnSpPr>
          <p:cNvPr id="110" name="直線矢印コネクタ 109">
            <a:extLst>
              <a:ext uri="{FF2B5EF4-FFF2-40B4-BE49-F238E27FC236}">
                <a16:creationId xmlns:a16="http://schemas.microsoft.com/office/drawing/2014/main" id="{EAB467DE-C9B6-A169-CB9D-FA193A5C8BDA}"/>
              </a:ext>
            </a:extLst>
          </p:cNvPr>
          <p:cNvCxnSpPr/>
          <p:nvPr/>
        </p:nvCxnSpPr>
        <p:spPr>
          <a:xfrm flipV="1">
            <a:off x="9547638" y="792110"/>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1" name="直線矢印コネクタ 110">
            <a:extLst>
              <a:ext uri="{FF2B5EF4-FFF2-40B4-BE49-F238E27FC236}">
                <a16:creationId xmlns:a16="http://schemas.microsoft.com/office/drawing/2014/main" id="{1C50DB97-9975-3C4F-1560-53388FECEFF3}"/>
              </a:ext>
            </a:extLst>
          </p:cNvPr>
          <p:cNvCxnSpPr/>
          <p:nvPr/>
        </p:nvCxnSpPr>
        <p:spPr>
          <a:xfrm flipV="1">
            <a:off x="9344438" y="792110"/>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cxnSp>
        <p:nvCxnSpPr>
          <p:cNvPr id="112" name="直線矢印コネクタ 111">
            <a:extLst>
              <a:ext uri="{FF2B5EF4-FFF2-40B4-BE49-F238E27FC236}">
                <a16:creationId xmlns:a16="http://schemas.microsoft.com/office/drawing/2014/main" id="{6C67F91C-01BC-C832-4B8E-5A364774F155}"/>
              </a:ext>
            </a:extLst>
          </p:cNvPr>
          <p:cNvCxnSpPr/>
          <p:nvPr/>
        </p:nvCxnSpPr>
        <p:spPr>
          <a:xfrm flipV="1">
            <a:off x="7940030" y="792110"/>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sp>
        <p:nvSpPr>
          <p:cNvPr id="113" name="テキスト ボックス 112">
            <a:extLst>
              <a:ext uri="{FF2B5EF4-FFF2-40B4-BE49-F238E27FC236}">
                <a16:creationId xmlns:a16="http://schemas.microsoft.com/office/drawing/2014/main" id="{E02AAAD9-60E3-16A8-672C-068AFDC80B17}"/>
              </a:ext>
            </a:extLst>
          </p:cNvPr>
          <p:cNvSpPr txBox="1"/>
          <p:nvPr/>
        </p:nvSpPr>
        <p:spPr>
          <a:xfrm>
            <a:off x="7201353" y="787681"/>
            <a:ext cx="775926" cy="3693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制御プロセス</a:t>
            </a:r>
            <a:endParaRPr lang="en-US" altLang="ja-JP" sz="900" dirty="0">
              <a:solidFill>
                <a:schemeClr val="tx1"/>
              </a:solidFill>
              <a:latin typeface="Meiryo UI" panose="020B0604030504040204" pitchFamily="50" charset="-128"/>
              <a:ea typeface="Meiryo UI" panose="020B0604030504040204" pitchFamily="50" charset="-128"/>
            </a:endParaRPr>
          </a:p>
          <a:p>
            <a:pPr algn="r"/>
            <a:r>
              <a:rPr lang="ja-JP" altLang="en-US" sz="900" dirty="0">
                <a:solidFill>
                  <a:schemeClr val="tx1"/>
                </a:solidFill>
                <a:latin typeface="Meiryo UI" panose="020B0604030504040204" pitchFamily="50" charset="-128"/>
                <a:ea typeface="Meiryo UI" panose="020B0604030504040204" pitchFamily="50" charset="-128"/>
              </a:rPr>
              <a:t>通信</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14" name="テキスト ボックス 113">
            <a:extLst>
              <a:ext uri="{FF2B5EF4-FFF2-40B4-BE49-F238E27FC236}">
                <a16:creationId xmlns:a16="http://schemas.microsoft.com/office/drawing/2014/main" id="{BC14E6E8-5B5F-695C-C95C-33667CCEB24C}"/>
              </a:ext>
            </a:extLst>
          </p:cNvPr>
          <p:cNvSpPr txBox="1"/>
          <p:nvPr/>
        </p:nvSpPr>
        <p:spPr>
          <a:xfrm>
            <a:off x="9475732" y="844831"/>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15" name="テキスト ボックス 114">
            <a:extLst>
              <a:ext uri="{FF2B5EF4-FFF2-40B4-BE49-F238E27FC236}">
                <a16:creationId xmlns:a16="http://schemas.microsoft.com/office/drawing/2014/main" id="{082C2A2C-5055-FAB9-B1DA-6DBF136117AB}"/>
              </a:ext>
            </a:extLst>
          </p:cNvPr>
          <p:cNvSpPr txBox="1"/>
          <p:nvPr/>
        </p:nvSpPr>
        <p:spPr>
          <a:xfrm>
            <a:off x="8376789" y="794509"/>
            <a:ext cx="1004883" cy="3693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制御プロセス</a:t>
            </a:r>
            <a:endParaRPr lang="en-US" altLang="ja-JP" sz="900" dirty="0">
              <a:solidFill>
                <a:schemeClr val="tx1"/>
              </a:solidFill>
              <a:latin typeface="Meiryo UI" panose="020B0604030504040204" pitchFamily="50" charset="-128"/>
              <a:ea typeface="Meiryo UI" panose="020B0604030504040204" pitchFamily="50" charset="-128"/>
            </a:endParaRPr>
          </a:p>
          <a:p>
            <a:pPr algn="r"/>
            <a:r>
              <a:rPr lang="ja-JP" altLang="en-US" sz="900" dirty="0">
                <a:solidFill>
                  <a:schemeClr val="tx1"/>
                </a:solidFill>
                <a:latin typeface="Meiryo UI" panose="020B0604030504040204" pitchFamily="50" charset="-128"/>
                <a:ea typeface="Meiryo UI" panose="020B0604030504040204" pitchFamily="50" charset="-128"/>
              </a:rPr>
              <a:t>通信</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27" name="正方形/長方形 126">
            <a:extLst>
              <a:ext uri="{FF2B5EF4-FFF2-40B4-BE49-F238E27FC236}">
                <a16:creationId xmlns:a16="http://schemas.microsoft.com/office/drawing/2014/main" id="{3FE7CEDB-749A-DFB2-0F17-F59181D8477F}"/>
              </a:ext>
            </a:extLst>
          </p:cNvPr>
          <p:cNvSpPr/>
          <p:nvPr/>
        </p:nvSpPr>
        <p:spPr>
          <a:xfrm>
            <a:off x="6970841" y="2068789"/>
            <a:ext cx="3198419" cy="1361898"/>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ja-JP" sz="1100" dirty="0">
                <a:solidFill>
                  <a:schemeClr val="tx1"/>
                </a:solidFill>
                <a:latin typeface="Meiryo UI" panose="020B0604030504040204" pitchFamily="50" charset="-128"/>
                <a:ea typeface="Meiryo UI" panose="020B0604030504040204" pitchFamily="50" charset="-128"/>
              </a:rPr>
              <a:t>ISUT</a:t>
            </a:r>
            <a:r>
              <a:rPr lang="ja-JP" altLang="en-US" sz="1100" dirty="0">
                <a:solidFill>
                  <a:schemeClr val="tx1"/>
                </a:solidFill>
                <a:latin typeface="Meiryo UI" panose="020B0604030504040204" pitchFamily="50" charset="-128"/>
                <a:ea typeface="Meiryo UI" panose="020B0604030504040204" pitchFamily="50" charset="-128"/>
              </a:rPr>
              <a:t> （災害時情報集約支援チーム）</a:t>
            </a:r>
            <a:endParaRPr kumimoji="1" lang="en-US" altLang="ja-JP" sz="1100" dirty="0">
              <a:solidFill>
                <a:schemeClr val="tx1"/>
              </a:solidFill>
              <a:latin typeface="Meiryo UI" panose="020B0604030504040204" pitchFamily="50" charset="-128"/>
              <a:ea typeface="Meiryo UI" panose="020B0604030504040204" pitchFamily="50" charset="-128"/>
            </a:endParaRPr>
          </a:p>
        </p:txBody>
      </p:sp>
      <p:sp>
        <p:nvSpPr>
          <p:cNvPr id="128" name="正方形/長方形 127">
            <a:extLst>
              <a:ext uri="{FF2B5EF4-FFF2-40B4-BE49-F238E27FC236}">
                <a16:creationId xmlns:a16="http://schemas.microsoft.com/office/drawing/2014/main" id="{3819D687-46AD-1926-DA99-9676ADE3BCCE}"/>
              </a:ext>
            </a:extLst>
          </p:cNvPr>
          <p:cNvSpPr/>
          <p:nvPr/>
        </p:nvSpPr>
        <p:spPr>
          <a:xfrm>
            <a:off x="7102254" y="2304582"/>
            <a:ext cx="3014979" cy="10033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en-US" altLang="ja-JP" sz="1000" dirty="0">
                <a:solidFill>
                  <a:schemeClr val="tx1"/>
                </a:solidFill>
                <a:latin typeface="Meiryo UI" panose="020B0604030504040204" pitchFamily="50" charset="-128"/>
                <a:ea typeface="Meiryo UI" panose="020B0604030504040204" pitchFamily="50" charset="-128"/>
              </a:rPr>
              <a:t>ISUT-SITE</a:t>
            </a:r>
            <a:endParaRPr kumimoji="1" lang="ja-JP" altLang="en-US" sz="1000" dirty="0">
              <a:solidFill>
                <a:schemeClr val="tx1"/>
              </a:solidFill>
              <a:latin typeface="Meiryo UI" panose="020B0604030504040204" pitchFamily="50" charset="-128"/>
              <a:ea typeface="Meiryo UI" panose="020B0604030504040204" pitchFamily="50" charset="-128"/>
            </a:endParaRPr>
          </a:p>
        </p:txBody>
      </p:sp>
      <p:sp>
        <p:nvSpPr>
          <p:cNvPr id="129" name="正方形/長方形 128">
            <a:extLst>
              <a:ext uri="{FF2B5EF4-FFF2-40B4-BE49-F238E27FC236}">
                <a16:creationId xmlns:a16="http://schemas.microsoft.com/office/drawing/2014/main" id="{F96F9FC0-4A64-9826-7F23-E2097471BC29}"/>
              </a:ext>
            </a:extLst>
          </p:cNvPr>
          <p:cNvSpPr/>
          <p:nvPr/>
        </p:nvSpPr>
        <p:spPr>
          <a:xfrm>
            <a:off x="7318117" y="3037567"/>
            <a:ext cx="111600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避難所状況表示</a:t>
            </a:r>
            <a:endParaRPr lang="en-US" altLang="ja-JP" sz="1000" dirty="0">
              <a:solidFill>
                <a:schemeClr val="tx1"/>
              </a:solidFill>
              <a:latin typeface="Meiryo UI" panose="020B0604030504040204" pitchFamily="50" charset="-128"/>
              <a:ea typeface="Meiryo UI" panose="020B0604030504040204" pitchFamily="50" charset="-128"/>
            </a:endParaRPr>
          </a:p>
        </p:txBody>
      </p:sp>
      <p:sp>
        <p:nvSpPr>
          <p:cNvPr id="130" name="正方形/長方形 129">
            <a:extLst>
              <a:ext uri="{FF2B5EF4-FFF2-40B4-BE49-F238E27FC236}">
                <a16:creationId xmlns:a16="http://schemas.microsoft.com/office/drawing/2014/main" id="{360E201C-F853-DD12-D65B-07843CCCD798}"/>
              </a:ext>
            </a:extLst>
          </p:cNvPr>
          <p:cNvSpPr/>
          <p:nvPr/>
        </p:nvSpPr>
        <p:spPr>
          <a:xfrm>
            <a:off x="8701118" y="3033923"/>
            <a:ext cx="111600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孤立集落表示</a:t>
            </a:r>
            <a:endParaRPr lang="en-US" altLang="ja-JP" sz="1000" dirty="0">
              <a:solidFill>
                <a:schemeClr val="tx1"/>
              </a:solidFill>
              <a:latin typeface="Meiryo UI" panose="020B0604030504040204" pitchFamily="50" charset="-128"/>
              <a:ea typeface="Meiryo UI" panose="020B0604030504040204" pitchFamily="50" charset="-128"/>
            </a:endParaRPr>
          </a:p>
        </p:txBody>
      </p:sp>
      <p:sp>
        <p:nvSpPr>
          <p:cNvPr id="131" name="正方形/長方形 130">
            <a:extLst>
              <a:ext uri="{FF2B5EF4-FFF2-40B4-BE49-F238E27FC236}">
                <a16:creationId xmlns:a16="http://schemas.microsoft.com/office/drawing/2014/main" id="{61D8035B-CADD-9279-34FC-0B69F85438AA}"/>
              </a:ext>
            </a:extLst>
          </p:cNvPr>
          <p:cNvSpPr/>
          <p:nvPr/>
        </p:nvSpPr>
        <p:spPr>
          <a:xfrm>
            <a:off x="7297708" y="2513455"/>
            <a:ext cx="2641720" cy="180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a:solidFill>
                  <a:schemeClr val="tx1"/>
                </a:solidFill>
                <a:latin typeface="Meiryo UI" panose="020B0604030504040204" pitchFamily="50" charset="-128"/>
                <a:ea typeface="Meiryo UI" panose="020B0604030504040204" pitchFamily="50" charset="-128"/>
              </a:rPr>
              <a:t>Application Function CTL</a:t>
            </a:r>
          </a:p>
        </p:txBody>
      </p:sp>
      <p:cxnSp>
        <p:nvCxnSpPr>
          <p:cNvPr id="133" name="直線矢印コネクタ 132">
            <a:extLst>
              <a:ext uri="{FF2B5EF4-FFF2-40B4-BE49-F238E27FC236}">
                <a16:creationId xmlns:a16="http://schemas.microsoft.com/office/drawing/2014/main" id="{8D6BA2DE-B02B-2F21-96C5-0F678C846832}"/>
              </a:ext>
            </a:extLst>
          </p:cNvPr>
          <p:cNvCxnSpPr/>
          <p:nvPr/>
        </p:nvCxnSpPr>
        <p:spPr>
          <a:xfrm flipV="1">
            <a:off x="8128413" y="2714847"/>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4" name="テキスト ボックス 133">
            <a:extLst>
              <a:ext uri="{FF2B5EF4-FFF2-40B4-BE49-F238E27FC236}">
                <a16:creationId xmlns:a16="http://schemas.microsoft.com/office/drawing/2014/main" id="{EFD163A4-7DE6-18F0-C383-671C7667C02C}"/>
              </a:ext>
            </a:extLst>
          </p:cNvPr>
          <p:cNvSpPr txBox="1"/>
          <p:nvPr/>
        </p:nvSpPr>
        <p:spPr>
          <a:xfrm>
            <a:off x="8037451" y="2747370"/>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cxnSp>
        <p:nvCxnSpPr>
          <p:cNvPr id="135" name="直線矢印コネクタ 134">
            <a:extLst>
              <a:ext uri="{FF2B5EF4-FFF2-40B4-BE49-F238E27FC236}">
                <a16:creationId xmlns:a16="http://schemas.microsoft.com/office/drawing/2014/main" id="{B5C3FD1B-98BA-D786-B8AA-466CB9589655}"/>
              </a:ext>
            </a:extLst>
          </p:cNvPr>
          <p:cNvCxnSpPr/>
          <p:nvPr/>
        </p:nvCxnSpPr>
        <p:spPr>
          <a:xfrm flipV="1">
            <a:off x="9547638" y="2714847"/>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6" name="直線矢印コネクタ 135">
            <a:extLst>
              <a:ext uri="{FF2B5EF4-FFF2-40B4-BE49-F238E27FC236}">
                <a16:creationId xmlns:a16="http://schemas.microsoft.com/office/drawing/2014/main" id="{8E0F4C48-837E-9C42-48DD-1B263DEDCA1B}"/>
              </a:ext>
            </a:extLst>
          </p:cNvPr>
          <p:cNvCxnSpPr/>
          <p:nvPr/>
        </p:nvCxnSpPr>
        <p:spPr>
          <a:xfrm flipV="1">
            <a:off x="9344438" y="2714847"/>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cxnSp>
        <p:nvCxnSpPr>
          <p:cNvPr id="137" name="直線矢印コネクタ 136">
            <a:extLst>
              <a:ext uri="{FF2B5EF4-FFF2-40B4-BE49-F238E27FC236}">
                <a16:creationId xmlns:a16="http://schemas.microsoft.com/office/drawing/2014/main" id="{C4669409-8D6C-DAF1-2716-A819375D8287}"/>
              </a:ext>
            </a:extLst>
          </p:cNvPr>
          <p:cNvCxnSpPr/>
          <p:nvPr/>
        </p:nvCxnSpPr>
        <p:spPr>
          <a:xfrm flipV="1">
            <a:off x="7940030" y="2714847"/>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sp>
        <p:nvSpPr>
          <p:cNvPr id="138" name="テキスト ボックス 137">
            <a:extLst>
              <a:ext uri="{FF2B5EF4-FFF2-40B4-BE49-F238E27FC236}">
                <a16:creationId xmlns:a16="http://schemas.microsoft.com/office/drawing/2014/main" id="{AE0BBE5A-9542-27EF-1781-5C705B41738F}"/>
              </a:ext>
            </a:extLst>
          </p:cNvPr>
          <p:cNvSpPr txBox="1"/>
          <p:nvPr/>
        </p:nvSpPr>
        <p:spPr>
          <a:xfrm>
            <a:off x="7196314" y="2710418"/>
            <a:ext cx="780965" cy="3693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制御プロセス</a:t>
            </a:r>
            <a:endParaRPr lang="en-US" altLang="ja-JP" sz="900" dirty="0">
              <a:solidFill>
                <a:schemeClr val="tx1"/>
              </a:solidFill>
              <a:latin typeface="Meiryo UI" panose="020B0604030504040204" pitchFamily="50" charset="-128"/>
              <a:ea typeface="Meiryo UI" panose="020B0604030504040204" pitchFamily="50" charset="-128"/>
            </a:endParaRPr>
          </a:p>
          <a:p>
            <a:pPr algn="r"/>
            <a:r>
              <a:rPr lang="ja-JP" altLang="en-US" sz="900" dirty="0">
                <a:solidFill>
                  <a:schemeClr val="tx1"/>
                </a:solidFill>
                <a:latin typeface="Meiryo UI" panose="020B0604030504040204" pitchFamily="50" charset="-128"/>
                <a:ea typeface="Meiryo UI" panose="020B0604030504040204" pitchFamily="50" charset="-128"/>
              </a:rPr>
              <a:t>通信</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39" name="テキスト ボックス 138">
            <a:extLst>
              <a:ext uri="{FF2B5EF4-FFF2-40B4-BE49-F238E27FC236}">
                <a16:creationId xmlns:a16="http://schemas.microsoft.com/office/drawing/2014/main" id="{ED3512AC-33D0-04B6-82C6-C3713F0B3B03}"/>
              </a:ext>
            </a:extLst>
          </p:cNvPr>
          <p:cNvSpPr txBox="1"/>
          <p:nvPr/>
        </p:nvSpPr>
        <p:spPr>
          <a:xfrm>
            <a:off x="9475732" y="2767568"/>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40" name="テキスト ボックス 139">
            <a:extLst>
              <a:ext uri="{FF2B5EF4-FFF2-40B4-BE49-F238E27FC236}">
                <a16:creationId xmlns:a16="http://schemas.microsoft.com/office/drawing/2014/main" id="{5F208E71-E9C0-2A1A-5BA1-3195F27A6F86}"/>
              </a:ext>
            </a:extLst>
          </p:cNvPr>
          <p:cNvSpPr txBox="1"/>
          <p:nvPr/>
        </p:nvSpPr>
        <p:spPr>
          <a:xfrm>
            <a:off x="8376789" y="2717246"/>
            <a:ext cx="1004883" cy="369332"/>
          </a:xfrm>
          <a:prstGeom prst="rect">
            <a:avLst/>
          </a:prstGeom>
          <a:noFill/>
        </p:spPr>
        <p:txBody>
          <a:bodyPr wrap="square">
            <a:spAutoFit/>
          </a:bodyPr>
          <a:lstStyle/>
          <a:p>
            <a:pPr algn="r"/>
            <a:r>
              <a:rPr lang="ja-JP" altLang="en-US" sz="900" dirty="0">
                <a:solidFill>
                  <a:schemeClr val="tx1"/>
                </a:solidFill>
                <a:latin typeface="Meiryo UI" panose="020B0604030504040204" pitchFamily="50" charset="-128"/>
                <a:ea typeface="Meiryo UI" panose="020B0604030504040204" pitchFamily="50" charset="-128"/>
              </a:rPr>
              <a:t>制御プロセス</a:t>
            </a:r>
            <a:endParaRPr lang="en-US" altLang="ja-JP" sz="900" dirty="0">
              <a:solidFill>
                <a:schemeClr val="tx1"/>
              </a:solidFill>
              <a:latin typeface="Meiryo UI" panose="020B0604030504040204" pitchFamily="50" charset="-128"/>
              <a:ea typeface="Meiryo UI" panose="020B0604030504040204" pitchFamily="50" charset="-128"/>
            </a:endParaRPr>
          </a:p>
          <a:p>
            <a:pPr algn="r"/>
            <a:r>
              <a:rPr lang="ja-JP" altLang="en-US" sz="900" dirty="0">
                <a:solidFill>
                  <a:schemeClr val="tx1"/>
                </a:solidFill>
                <a:latin typeface="Meiryo UI" panose="020B0604030504040204" pitchFamily="50" charset="-128"/>
                <a:ea typeface="Meiryo UI" panose="020B0604030504040204" pitchFamily="50" charset="-128"/>
              </a:rPr>
              <a:t>通信</a:t>
            </a:r>
            <a:endParaRPr lang="en-US" altLang="ja-JP" sz="900" dirty="0">
              <a:solidFill>
                <a:schemeClr val="tx1"/>
              </a:solidFill>
              <a:latin typeface="Meiryo UI" panose="020B0604030504040204" pitchFamily="50" charset="-128"/>
              <a:ea typeface="Meiryo UI" panose="020B0604030504040204" pitchFamily="50" charset="-128"/>
            </a:endParaRPr>
          </a:p>
        </p:txBody>
      </p:sp>
      <p:cxnSp>
        <p:nvCxnSpPr>
          <p:cNvPr id="152" name="コネクタ: カギ線 151">
            <a:extLst>
              <a:ext uri="{FF2B5EF4-FFF2-40B4-BE49-F238E27FC236}">
                <a16:creationId xmlns:a16="http://schemas.microsoft.com/office/drawing/2014/main" id="{72B8DDF4-FD7B-7C19-79D2-BC66C69A50B8}"/>
              </a:ext>
            </a:extLst>
          </p:cNvPr>
          <p:cNvCxnSpPr>
            <a:cxnSpLocks/>
            <a:stCxn id="7" idx="3"/>
            <a:endCxn id="88" idx="1"/>
          </p:cNvCxnSpPr>
          <p:nvPr/>
        </p:nvCxnSpPr>
        <p:spPr>
          <a:xfrm>
            <a:off x="3144519" y="850900"/>
            <a:ext cx="566118" cy="2274754"/>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1" name="コネクタ: カギ線 160">
            <a:extLst>
              <a:ext uri="{FF2B5EF4-FFF2-40B4-BE49-F238E27FC236}">
                <a16:creationId xmlns:a16="http://schemas.microsoft.com/office/drawing/2014/main" id="{98386322-1CC1-8759-0291-7D3AD7B2D0CB}"/>
              </a:ext>
            </a:extLst>
          </p:cNvPr>
          <p:cNvCxnSpPr>
            <a:cxnSpLocks/>
            <a:stCxn id="46" idx="3"/>
            <a:endCxn id="88" idx="1"/>
          </p:cNvCxnSpPr>
          <p:nvPr/>
        </p:nvCxnSpPr>
        <p:spPr>
          <a:xfrm>
            <a:off x="3144519" y="2654300"/>
            <a:ext cx="566118" cy="471354"/>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5" name="コネクタ: カギ線 164">
            <a:extLst>
              <a:ext uri="{FF2B5EF4-FFF2-40B4-BE49-F238E27FC236}">
                <a16:creationId xmlns:a16="http://schemas.microsoft.com/office/drawing/2014/main" id="{1125F1D1-3F52-098B-8FA7-70AFDF3B109A}"/>
              </a:ext>
            </a:extLst>
          </p:cNvPr>
          <p:cNvCxnSpPr>
            <a:cxnSpLocks/>
            <a:stCxn id="70" idx="3"/>
            <a:endCxn id="88" idx="1"/>
          </p:cNvCxnSpPr>
          <p:nvPr/>
        </p:nvCxnSpPr>
        <p:spPr>
          <a:xfrm flipV="1">
            <a:off x="3144519" y="3125654"/>
            <a:ext cx="566118" cy="1010975"/>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コネクタ: カギ線 169">
            <a:extLst>
              <a:ext uri="{FF2B5EF4-FFF2-40B4-BE49-F238E27FC236}">
                <a16:creationId xmlns:a16="http://schemas.microsoft.com/office/drawing/2014/main" id="{9B35E1AA-19C6-FF48-F9E9-CD657A1F155D}"/>
              </a:ext>
            </a:extLst>
          </p:cNvPr>
          <p:cNvCxnSpPr>
            <a:cxnSpLocks/>
            <a:stCxn id="72" idx="3"/>
            <a:endCxn id="88" idx="1"/>
          </p:cNvCxnSpPr>
          <p:nvPr/>
        </p:nvCxnSpPr>
        <p:spPr>
          <a:xfrm flipV="1">
            <a:off x="3144519" y="3125654"/>
            <a:ext cx="566118" cy="1746215"/>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3" name="正方形/長方形 172">
            <a:extLst>
              <a:ext uri="{FF2B5EF4-FFF2-40B4-BE49-F238E27FC236}">
                <a16:creationId xmlns:a16="http://schemas.microsoft.com/office/drawing/2014/main" id="{CCC02149-877C-525A-E558-1AC7BE2FC229}"/>
              </a:ext>
            </a:extLst>
          </p:cNvPr>
          <p:cNvSpPr/>
          <p:nvPr/>
        </p:nvSpPr>
        <p:spPr>
          <a:xfrm>
            <a:off x="10440344" y="1504663"/>
            <a:ext cx="800741" cy="322416"/>
          </a:xfrm>
          <a:prstGeom prst="rect">
            <a:avLst/>
          </a:prstGeom>
          <a:solidFill>
            <a:srgbClr val="FFFF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一般ユーザ</a:t>
            </a:r>
            <a:endParaRPr kumimoji="1" lang="ja-JP" altLang="en-US" sz="1000" dirty="0">
              <a:solidFill>
                <a:schemeClr val="tx1"/>
              </a:solidFill>
              <a:latin typeface="Meiryo UI" panose="020B0604030504040204" pitchFamily="50" charset="-128"/>
              <a:ea typeface="Meiryo UI" panose="020B0604030504040204" pitchFamily="50" charset="-128"/>
            </a:endParaRPr>
          </a:p>
        </p:txBody>
      </p:sp>
      <p:cxnSp>
        <p:nvCxnSpPr>
          <p:cNvPr id="178" name="コネクタ: カギ線 177">
            <a:extLst>
              <a:ext uri="{FF2B5EF4-FFF2-40B4-BE49-F238E27FC236}">
                <a16:creationId xmlns:a16="http://schemas.microsoft.com/office/drawing/2014/main" id="{D072BA7E-8BAD-0936-6E73-3AE1FB173A2D}"/>
              </a:ext>
            </a:extLst>
          </p:cNvPr>
          <p:cNvCxnSpPr>
            <a:cxnSpLocks/>
            <a:stCxn id="75" idx="3"/>
            <a:endCxn id="88" idx="1"/>
          </p:cNvCxnSpPr>
          <p:nvPr/>
        </p:nvCxnSpPr>
        <p:spPr>
          <a:xfrm flipV="1">
            <a:off x="3144519" y="3125654"/>
            <a:ext cx="566118" cy="3056907"/>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1" name="正方形/長方形 180">
            <a:extLst>
              <a:ext uri="{FF2B5EF4-FFF2-40B4-BE49-F238E27FC236}">
                <a16:creationId xmlns:a16="http://schemas.microsoft.com/office/drawing/2014/main" id="{E49FB577-6B72-599E-3B48-C309CA1CC541}"/>
              </a:ext>
            </a:extLst>
          </p:cNvPr>
          <p:cNvSpPr/>
          <p:nvPr/>
        </p:nvSpPr>
        <p:spPr>
          <a:xfrm>
            <a:off x="2532216" y="5201624"/>
            <a:ext cx="800741" cy="322416"/>
          </a:xfrm>
          <a:prstGeom prst="rect">
            <a:avLst/>
          </a:prstGeom>
          <a:solidFill>
            <a:srgbClr val="FFFF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a:solidFill>
                  <a:schemeClr val="tx1"/>
                </a:solidFill>
                <a:latin typeface="Meiryo UI" panose="020B0604030504040204" pitchFamily="50" charset="-128"/>
                <a:ea typeface="Meiryo UI" panose="020B0604030504040204" pitchFamily="50" charset="-128"/>
              </a:rPr>
              <a:t>一般ユーザ</a:t>
            </a:r>
            <a:endParaRPr kumimoji="1" lang="ja-JP" altLang="en-US" sz="1000" dirty="0">
              <a:solidFill>
                <a:schemeClr val="tx1"/>
              </a:solidFill>
              <a:latin typeface="Meiryo UI" panose="020B0604030504040204" pitchFamily="50" charset="-128"/>
              <a:ea typeface="Meiryo UI" panose="020B0604030504040204" pitchFamily="50" charset="-128"/>
            </a:endParaRPr>
          </a:p>
        </p:txBody>
      </p:sp>
      <p:cxnSp>
        <p:nvCxnSpPr>
          <p:cNvPr id="182" name="コネクタ: カギ線 181">
            <a:extLst>
              <a:ext uri="{FF2B5EF4-FFF2-40B4-BE49-F238E27FC236}">
                <a16:creationId xmlns:a16="http://schemas.microsoft.com/office/drawing/2014/main" id="{D15200B6-336E-CC6D-4795-899CA5DB75DC}"/>
              </a:ext>
            </a:extLst>
          </p:cNvPr>
          <p:cNvCxnSpPr>
            <a:cxnSpLocks/>
            <a:stCxn id="181" idx="1"/>
            <a:endCxn id="72" idx="2"/>
          </p:cNvCxnSpPr>
          <p:nvPr/>
        </p:nvCxnSpPr>
        <p:spPr>
          <a:xfrm rot="10800000">
            <a:off x="1637030" y="4987286"/>
            <a:ext cx="895186" cy="375547"/>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コネクタ: カギ線 184">
            <a:extLst>
              <a:ext uri="{FF2B5EF4-FFF2-40B4-BE49-F238E27FC236}">
                <a16:creationId xmlns:a16="http://schemas.microsoft.com/office/drawing/2014/main" id="{8C1DA14B-3186-BA97-720E-2E0C7A738635}"/>
              </a:ext>
            </a:extLst>
          </p:cNvPr>
          <p:cNvCxnSpPr>
            <a:cxnSpLocks/>
            <a:stCxn id="88" idx="3"/>
            <a:endCxn id="103" idx="1"/>
          </p:cNvCxnSpPr>
          <p:nvPr/>
        </p:nvCxnSpPr>
        <p:spPr>
          <a:xfrm flipV="1">
            <a:off x="6537111" y="883495"/>
            <a:ext cx="565143" cy="2242159"/>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コネクタ: カギ線 189">
            <a:extLst>
              <a:ext uri="{FF2B5EF4-FFF2-40B4-BE49-F238E27FC236}">
                <a16:creationId xmlns:a16="http://schemas.microsoft.com/office/drawing/2014/main" id="{0CE3C467-61BE-8E85-CF52-6634EA1E6B34}"/>
              </a:ext>
            </a:extLst>
          </p:cNvPr>
          <p:cNvCxnSpPr>
            <a:cxnSpLocks/>
            <a:stCxn id="88" idx="3"/>
            <a:endCxn id="128" idx="1"/>
          </p:cNvCxnSpPr>
          <p:nvPr/>
        </p:nvCxnSpPr>
        <p:spPr>
          <a:xfrm flipV="1">
            <a:off x="6537111" y="2806232"/>
            <a:ext cx="565143" cy="319422"/>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511A17E4-DC9E-21CC-C04A-F48508D1F7BA}"/>
              </a:ext>
            </a:extLst>
          </p:cNvPr>
          <p:cNvSpPr txBox="1"/>
          <p:nvPr/>
        </p:nvSpPr>
        <p:spPr>
          <a:xfrm>
            <a:off x="6755490" y="1696890"/>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アウトプット</a:t>
            </a:r>
            <a:endParaRPr lang="en-US" altLang="ja-JP" sz="900" dirty="0">
              <a:solidFill>
                <a:schemeClr val="tx1"/>
              </a:solidFill>
              <a:latin typeface="Meiryo UI" panose="020B0604030504040204" pitchFamily="50" charset="-128"/>
              <a:ea typeface="Meiryo UI" panose="020B0604030504040204" pitchFamily="50" charset="-128"/>
            </a:endParaRPr>
          </a:p>
        </p:txBody>
      </p:sp>
      <p:grpSp>
        <p:nvGrpSpPr>
          <p:cNvPr id="39" name="グループ化 38">
            <a:extLst>
              <a:ext uri="{FF2B5EF4-FFF2-40B4-BE49-F238E27FC236}">
                <a16:creationId xmlns:a16="http://schemas.microsoft.com/office/drawing/2014/main" id="{1472FBB3-4F89-762C-04A6-DAE3A4588BE2}"/>
              </a:ext>
            </a:extLst>
          </p:cNvPr>
          <p:cNvGrpSpPr/>
          <p:nvPr/>
        </p:nvGrpSpPr>
        <p:grpSpPr>
          <a:xfrm>
            <a:off x="4408828" y="3085243"/>
            <a:ext cx="203200" cy="594364"/>
            <a:chOff x="6244970" y="3978279"/>
            <a:chExt cx="203200" cy="319076"/>
          </a:xfrm>
        </p:grpSpPr>
        <p:cxnSp>
          <p:nvCxnSpPr>
            <p:cNvPr id="74" name="直線矢印コネクタ 73">
              <a:extLst>
                <a:ext uri="{FF2B5EF4-FFF2-40B4-BE49-F238E27FC236}">
                  <a16:creationId xmlns:a16="http://schemas.microsoft.com/office/drawing/2014/main" id="{75089091-4045-6276-61F2-49D309B7E57C}"/>
                </a:ext>
              </a:extLst>
            </p:cNvPr>
            <p:cNvCxnSpPr/>
            <p:nvPr/>
          </p:nvCxnSpPr>
          <p:spPr>
            <a:xfrm flipV="1">
              <a:off x="6448170" y="3978279"/>
              <a:ext cx="0" cy="3190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6" name="直線矢印コネクタ 75">
              <a:extLst>
                <a:ext uri="{FF2B5EF4-FFF2-40B4-BE49-F238E27FC236}">
                  <a16:creationId xmlns:a16="http://schemas.microsoft.com/office/drawing/2014/main" id="{BD2C3233-0E88-1459-6161-F7D6ED5C40CA}"/>
                </a:ext>
              </a:extLst>
            </p:cNvPr>
            <p:cNvCxnSpPr/>
            <p:nvPr/>
          </p:nvCxnSpPr>
          <p:spPr>
            <a:xfrm flipV="1">
              <a:off x="6244970" y="3978279"/>
              <a:ext cx="0" cy="319076"/>
            </a:xfrm>
            <a:prstGeom prst="straightConnector1">
              <a:avLst/>
            </a:prstGeom>
            <a:ln>
              <a:headEnd type="triangle"/>
              <a:tailEnd type="none"/>
            </a:ln>
          </p:spPr>
          <p:style>
            <a:lnRef idx="1">
              <a:schemeClr val="dk1"/>
            </a:lnRef>
            <a:fillRef idx="0">
              <a:schemeClr val="dk1"/>
            </a:fillRef>
            <a:effectRef idx="0">
              <a:schemeClr val="dk1"/>
            </a:effectRef>
            <a:fontRef idx="minor">
              <a:schemeClr val="tx1"/>
            </a:fontRef>
          </p:style>
        </p:cxnSp>
      </p:grpSp>
      <p:sp>
        <p:nvSpPr>
          <p:cNvPr id="125" name="正方形/長方形 124">
            <a:extLst>
              <a:ext uri="{FF2B5EF4-FFF2-40B4-BE49-F238E27FC236}">
                <a16:creationId xmlns:a16="http://schemas.microsoft.com/office/drawing/2014/main" id="{DFD1B33D-5B70-97FA-B4BF-FA9CE13C3E59}"/>
              </a:ext>
            </a:extLst>
          </p:cNvPr>
          <p:cNvSpPr/>
          <p:nvPr/>
        </p:nvSpPr>
        <p:spPr>
          <a:xfrm>
            <a:off x="6212855" y="3588971"/>
            <a:ext cx="310497" cy="34030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42" name="コネクタ: カギ線 141">
            <a:extLst>
              <a:ext uri="{FF2B5EF4-FFF2-40B4-BE49-F238E27FC236}">
                <a16:creationId xmlns:a16="http://schemas.microsoft.com/office/drawing/2014/main" id="{A3FD0389-5E38-3E1C-4AA3-B1FF44CF048E}"/>
              </a:ext>
            </a:extLst>
          </p:cNvPr>
          <p:cNvCxnSpPr>
            <a:cxnSpLocks/>
            <a:stCxn id="103" idx="2"/>
            <a:endCxn id="173" idx="1"/>
          </p:cNvCxnSpPr>
          <p:nvPr/>
        </p:nvCxnSpPr>
        <p:spPr>
          <a:xfrm rot="16200000" flipH="1">
            <a:off x="9384681" y="610208"/>
            <a:ext cx="280726" cy="1830600"/>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0" name="テキスト ボックス 159">
            <a:extLst>
              <a:ext uri="{FF2B5EF4-FFF2-40B4-BE49-F238E27FC236}">
                <a16:creationId xmlns:a16="http://schemas.microsoft.com/office/drawing/2014/main" id="{F9FA5F6D-1CD5-6763-D721-B258AFDAD372}"/>
              </a:ext>
            </a:extLst>
          </p:cNvPr>
          <p:cNvSpPr txBox="1"/>
          <p:nvPr/>
        </p:nvSpPr>
        <p:spPr>
          <a:xfrm>
            <a:off x="6263583" y="4843650"/>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情報連携</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62" name="テキスト ボックス 161">
            <a:extLst>
              <a:ext uri="{FF2B5EF4-FFF2-40B4-BE49-F238E27FC236}">
                <a16:creationId xmlns:a16="http://schemas.microsoft.com/office/drawing/2014/main" id="{1A407379-AEB3-4B2F-0FB7-4377B46B2648}"/>
              </a:ext>
            </a:extLst>
          </p:cNvPr>
          <p:cNvSpPr txBox="1"/>
          <p:nvPr/>
        </p:nvSpPr>
        <p:spPr>
          <a:xfrm>
            <a:off x="9178280" y="1658600"/>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情報提供</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79" name="テキスト ボックス 178">
            <a:extLst>
              <a:ext uri="{FF2B5EF4-FFF2-40B4-BE49-F238E27FC236}">
                <a16:creationId xmlns:a16="http://schemas.microsoft.com/office/drawing/2014/main" id="{A4FCD3D7-A75F-E8F1-340D-8AF7EAA33703}"/>
              </a:ext>
            </a:extLst>
          </p:cNvPr>
          <p:cNvSpPr txBox="1"/>
          <p:nvPr/>
        </p:nvSpPr>
        <p:spPr>
          <a:xfrm>
            <a:off x="3347372" y="1115035"/>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情報提供</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80" name="テキスト ボックス 179">
            <a:extLst>
              <a:ext uri="{FF2B5EF4-FFF2-40B4-BE49-F238E27FC236}">
                <a16:creationId xmlns:a16="http://schemas.microsoft.com/office/drawing/2014/main" id="{0183300F-1BF3-CBEF-EEE7-88F08871C897}"/>
              </a:ext>
            </a:extLst>
          </p:cNvPr>
          <p:cNvSpPr txBox="1"/>
          <p:nvPr/>
        </p:nvSpPr>
        <p:spPr>
          <a:xfrm>
            <a:off x="3314182" y="4548004"/>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情報提供</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212" name="テキスト ボックス 211">
            <a:extLst>
              <a:ext uri="{FF2B5EF4-FFF2-40B4-BE49-F238E27FC236}">
                <a16:creationId xmlns:a16="http://schemas.microsoft.com/office/drawing/2014/main" id="{9E49BEA7-877C-23BF-54E3-3FDC6FEE9696}"/>
              </a:ext>
            </a:extLst>
          </p:cNvPr>
          <p:cNvSpPr txBox="1"/>
          <p:nvPr/>
        </p:nvSpPr>
        <p:spPr>
          <a:xfrm>
            <a:off x="1590778" y="5354748"/>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つぶやき</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216" name="正方形/長方形 215">
            <a:extLst>
              <a:ext uri="{FF2B5EF4-FFF2-40B4-BE49-F238E27FC236}">
                <a16:creationId xmlns:a16="http://schemas.microsoft.com/office/drawing/2014/main" id="{C49DE154-02A7-4822-A1F9-2D65F28B3629}"/>
              </a:ext>
            </a:extLst>
          </p:cNvPr>
          <p:cNvSpPr/>
          <p:nvPr/>
        </p:nvSpPr>
        <p:spPr>
          <a:xfrm>
            <a:off x="9178280" y="5469581"/>
            <a:ext cx="2611738" cy="1026405"/>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000" dirty="0">
                <a:solidFill>
                  <a:schemeClr val="tx1"/>
                </a:solidFill>
                <a:latin typeface="Meiryo UI" panose="020B0604030504040204" pitchFamily="50" charset="-128"/>
                <a:ea typeface="Meiryo UI" panose="020B0604030504040204" pitchFamily="50" charset="-128"/>
              </a:rPr>
              <a:t>災害対応機関保有の情報システム</a:t>
            </a:r>
            <a:endParaRPr kumimoji="1" lang="ja-JP" altLang="en-US" sz="1000" dirty="0">
              <a:solidFill>
                <a:schemeClr val="tx1"/>
              </a:solidFill>
              <a:latin typeface="Meiryo UI" panose="020B0604030504040204" pitchFamily="50" charset="-128"/>
              <a:ea typeface="Meiryo UI" panose="020B0604030504040204" pitchFamily="50" charset="-128"/>
            </a:endParaRPr>
          </a:p>
        </p:txBody>
      </p:sp>
      <p:sp>
        <p:nvSpPr>
          <p:cNvPr id="213" name="正方形/長方形 212">
            <a:extLst>
              <a:ext uri="{FF2B5EF4-FFF2-40B4-BE49-F238E27FC236}">
                <a16:creationId xmlns:a16="http://schemas.microsoft.com/office/drawing/2014/main" id="{CF12C6A4-A3BC-2A4E-D1DB-B9E016985E8F}"/>
              </a:ext>
            </a:extLst>
          </p:cNvPr>
          <p:cNvSpPr/>
          <p:nvPr/>
        </p:nvSpPr>
        <p:spPr>
          <a:xfrm>
            <a:off x="9279780" y="5977491"/>
            <a:ext cx="2412000" cy="216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000" dirty="0">
                <a:solidFill>
                  <a:schemeClr val="tx1"/>
                </a:solidFill>
                <a:latin typeface="Meiryo UI" panose="020B0604030504040204" pitchFamily="50" charset="-128"/>
                <a:ea typeface="Meiryo UI" panose="020B0604030504040204" pitchFamily="50" charset="-128"/>
              </a:rPr>
              <a:t>都道府県の</a:t>
            </a:r>
            <a:r>
              <a:rPr kumimoji="1" lang="ja-JP" altLang="en-US" sz="1000" dirty="0">
                <a:solidFill>
                  <a:schemeClr val="tx1"/>
                </a:solidFill>
                <a:latin typeface="Meiryo UI" panose="020B0604030504040204" pitchFamily="50" charset="-128"/>
                <a:ea typeface="Meiryo UI" panose="020B0604030504040204" pitchFamily="50" charset="-128"/>
              </a:rPr>
              <a:t>防災情報システム</a:t>
            </a:r>
          </a:p>
        </p:txBody>
      </p:sp>
      <p:sp>
        <p:nvSpPr>
          <p:cNvPr id="214" name="正方形/長方形 213">
            <a:extLst>
              <a:ext uri="{FF2B5EF4-FFF2-40B4-BE49-F238E27FC236}">
                <a16:creationId xmlns:a16="http://schemas.microsoft.com/office/drawing/2014/main" id="{1372874A-702D-10B6-A445-FA661C531995}"/>
              </a:ext>
            </a:extLst>
          </p:cNvPr>
          <p:cNvSpPr/>
          <p:nvPr/>
        </p:nvSpPr>
        <p:spPr>
          <a:xfrm>
            <a:off x="9279780" y="5721034"/>
            <a:ext cx="2412000" cy="216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1000" dirty="0">
                <a:solidFill>
                  <a:schemeClr val="tx1"/>
                </a:solidFill>
                <a:latin typeface="Meiryo UI" panose="020B0604030504040204" pitchFamily="50" charset="-128"/>
                <a:ea typeface="Meiryo UI" panose="020B0604030504040204" pitchFamily="50" charset="-128"/>
              </a:rPr>
              <a:t>災害時保健医療福祉</a:t>
            </a:r>
            <a:r>
              <a:rPr kumimoji="1" lang="ja-JP" altLang="en-US" sz="1000" dirty="0">
                <a:solidFill>
                  <a:schemeClr val="tx1"/>
                </a:solidFill>
                <a:latin typeface="Meiryo UI" panose="020B0604030504040204" pitchFamily="50" charset="-128"/>
                <a:ea typeface="Meiryo UI" panose="020B0604030504040204" pitchFamily="50" charset="-128"/>
              </a:rPr>
              <a:t>活動支援システム</a:t>
            </a:r>
          </a:p>
        </p:txBody>
      </p:sp>
      <p:sp>
        <p:nvSpPr>
          <p:cNvPr id="215" name="正方形/長方形 214">
            <a:extLst>
              <a:ext uri="{FF2B5EF4-FFF2-40B4-BE49-F238E27FC236}">
                <a16:creationId xmlns:a16="http://schemas.microsoft.com/office/drawing/2014/main" id="{02E1E52B-B003-63FD-147E-ED8142137866}"/>
              </a:ext>
            </a:extLst>
          </p:cNvPr>
          <p:cNvSpPr/>
          <p:nvPr/>
        </p:nvSpPr>
        <p:spPr>
          <a:xfrm>
            <a:off x="9279780" y="6238188"/>
            <a:ext cx="2412000" cy="21600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ja-JP" altLang="en-US" sz="1000" dirty="0">
                <a:solidFill>
                  <a:schemeClr val="tx1"/>
                </a:solidFill>
                <a:latin typeface="Meiryo UI" panose="020B0604030504040204" pitchFamily="50" charset="-128"/>
                <a:ea typeface="Meiryo UI" panose="020B0604030504040204" pitchFamily="50" charset="-128"/>
              </a:rPr>
              <a:t>内閣府総合防災</a:t>
            </a:r>
            <a:r>
              <a:rPr lang="ja-JP" altLang="en-US" sz="1000" dirty="0">
                <a:solidFill>
                  <a:schemeClr val="tx1"/>
                </a:solidFill>
                <a:latin typeface="Meiryo UI" panose="020B0604030504040204" pitchFamily="50" charset="-128"/>
                <a:ea typeface="Meiryo UI" panose="020B0604030504040204" pitchFamily="50" charset="-128"/>
              </a:rPr>
              <a:t>情報システム</a:t>
            </a:r>
            <a:endParaRPr kumimoji="1" lang="ja-JP" altLang="en-US" sz="1000" dirty="0">
              <a:solidFill>
                <a:schemeClr val="tx1"/>
              </a:solidFill>
              <a:latin typeface="Meiryo UI" panose="020B0604030504040204" pitchFamily="50" charset="-128"/>
              <a:ea typeface="Meiryo UI" panose="020B0604030504040204" pitchFamily="50" charset="-128"/>
            </a:endParaRPr>
          </a:p>
        </p:txBody>
      </p:sp>
      <p:sp>
        <p:nvSpPr>
          <p:cNvPr id="217" name="正方形/長方形 216">
            <a:extLst>
              <a:ext uri="{FF2B5EF4-FFF2-40B4-BE49-F238E27FC236}">
                <a16:creationId xmlns:a16="http://schemas.microsoft.com/office/drawing/2014/main" id="{296B7240-F624-1DE2-9CB2-0789020F204D}"/>
              </a:ext>
            </a:extLst>
          </p:cNvPr>
          <p:cNvSpPr/>
          <p:nvPr/>
        </p:nvSpPr>
        <p:spPr>
          <a:xfrm>
            <a:off x="9172033" y="4015406"/>
            <a:ext cx="2611738" cy="1197454"/>
          </a:xfrm>
          <a:prstGeom prst="rect">
            <a:avLst/>
          </a:prstGeom>
          <a:solidFill>
            <a:srgbClr val="FFFF99"/>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ja-JP" altLang="en-US" sz="1000" dirty="0">
                <a:solidFill>
                  <a:schemeClr val="tx1"/>
                </a:solidFill>
                <a:latin typeface="Meiryo UI" panose="020B0604030504040204" pitchFamily="50" charset="-128"/>
                <a:ea typeface="Meiryo UI" panose="020B0604030504040204" pitchFamily="50" charset="-128"/>
              </a:rPr>
              <a:t>災害対応関係者</a:t>
            </a:r>
          </a:p>
        </p:txBody>
      </p:sp>
      <p:sp>
        <p:nvSpPr>
          <p:cNvPr id="174" name="正方形/長方形 173">
            <a:extLst>
              <a:ext uri="{FF2B5EF4-FFF2-40B4-BE49-F238E27FC236}">
                <a16:creationId xmlns:a16="http://schemas.microsoft.com/office/drawing/2014/main" id="{1C0FF69D-881A-4250-BA07-023B340959C7}"/>
              </a:ext>
            </a:extLst>
          </p:cNvPr>
          <p:cNvSpPr/>
          <p:nvPr/>
        </p:nvSpPr>
        <p:spPr>
          <a:xfrm>
            <a:off x="9313276" y="4289118"/>
            <a:ext cx="921416" cy="322416"/>
          </a:xfrm>
          <a:prstGeom prst="rect">
            <a:avLst/>
          </a:prstGeom>
          <a:solidFill>
            <a:srgbClr val="FFFF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solidFill>
                  <a:schemeClr val="tx1"/>
                </a:solidFill>
                <a:latin typeface="Meiryo UI" panose="020B0604030504040204" pitchFamily="50" charset="-128"/>
                <a:ea typeface="Meiryo UI" panose="020B0604030504040204" pitchFamily="50" charset="-128"/>
              </a:rPr>
              <a:t>担当者</a:t>
            </a:r>
            <a:r>
              <a:rPr kumimoji="1" lang="en-US" altLang="ja-JP" sz="1000" dirty="0">
                <a:solidFill>
                  <a:schemeClr val="tx1"/>
                </a:solidFill>
                <a:latin typeface="Meiryo UI" panose="020B0604030504040204" pitchFamily="50" charset="-128"/>
                <a:ea typeface="Meiryo UI" panose="020B0604030504040204" pitchFamily="50" charset="-128"/>
              </a:rPr>
              <a:t>a</a:t>
            </a:r>
            <a:endParaRPr kumimoji="1" lang="ja-JP" altLang="en-US" sz="1000" dirty="0">
              <a:solidFill>
                <a:schemeClr val="tx1"/>
              </a:solidFill>
              <a:latin typeface="Meiryo UI" panose="020B0604030504040204" pitchFamily="50" charset="-128"/>
              <a:ea typeface="Meiryo UI" panose="020B0604030504040204" pitchFamily="50" charset="-128"/>
            </a:endParaRPr>
          </a:p>
        </p:txBody>
      </p:sp>
      <p:sp>
        <p:nvSpPr>
          <p:cNvPr id="175" name="正方形/長方形 174">
            <a:extLst>
              <a:ext uri="{FF2B5EF4-FFF2-40B4-BE49-F238E27FC236}">
                <a16:creationId xmlns:a16="http://schemas.microsoft.com/office/drawing/2014/main" id="{3C28F17B-6409-2C63-7737-4645396786CF}"/>
              </a:ext>
            </a:extLst>
          </p:cNvPr>
          <p:cNvSpPr/>
          <p:nvPr/>
        </p:nvSpPr>
        <p:spPr>
          <a:xfrm>
            <a:off x="9324579" y="4802524"/>
            <a:ext cx="921416" cy="322416"/>
          </a:xfrm>
          <a:prstGeom prst="rect">
            <a:avLst/>
          </a:prstGeom>
          <a:solidFill>
            <a:srgbClr val="FFFF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solidFill>
                  <a:schemeClr val="tx1"/>
                </a:solidFill>
                <a:latin typeface="Meiryo UI" panose="020B0604030504040204" pitchFamily="50" charset="-128"/>
                <a:ea typeface="Meiryo UI" panose="020B0604030504040204" pitchFamily="50" charset="-128"/>
              </a:rPr>
              <a:t>担当者</a:t>
            </a:r>
            <a:r>
              <a:rPr kumimoji="1" lang="en-US" altLang="ja-JP" sz="1000" dirty="0">
                <a:solidFill>
                  <a:schemeClr val="tx1"/>
                </a:solidFill>
                <a:latin typeface="Meiryo UI" panose="020B0604030504040204" pitchFamily="50" charset="-128"/>
                <a:ea typeface="Meiryo UI" panose="020B0604030504040204" pitchFamily="50" charset="-128"/>
              </a:rPr>
              <a:t>b</a:t>
            </a:r>
            <a:endParaRPr kumimoji="1" lang="ja-JP" altLang="en-US" sz="1000" dirty="0">
              <a:solidFill>
                <a:schemeClr val="tx1"/>
              </a:solidFill>
              <a:latin typeface="Meiryo UI" panose="020B0604030504040204" pitchFamily="50" charset="-128"/>
              <a:ea typeface="Meiryo UI" panose="020B0604030504040204" pitchFamily="50" charset="-128"/>
            </a:endParaRPr>
          </a:p>
        </p:txBody>
      </p:sp>
      <p:sp>
        <p:nvSpPr>
          <p:cNvPr id="176" name="正方形/長方形 175">
            <a:extLst>
              <a:ext uri="{FF2B5EF4-FFF2-40B4-BE49-F238E27FC236}">
                <a16:creationId xmlns:a16="http://schemas.microsoft.com/office/drawing/2014/main" id="{7A299566-D736-96EE-9802-5A40F0220082}"/>
              </a:ext>
            </a:extLst>
          </p:cNvPr>
          <p:cNvSpPr/>
          <p:nvPr/>
        </p:nvSpPr>
        <p:spPr>
          <a:xfrm>
            <a:off x="10727108" y="4289118"/>
            <a:ext cx="921416" cy="822504"/>
          </a:xfrm>
          <a:prstGeom prst="rect">
            <a:avLst/>
          </a:prstGeom>
          <a:solidFill>
            <a:srgbClr val="FFFF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solidFill>
                  <a:schemeClr val="tx1"/>
                </a:solidFill>
                <a:latin typeface="Meiryo UI" panose="020B0604030504040204" pitchFamily="50" charset="-128"/>
                <a:ea typeface="Meiryo UI" panose="020B0604030504040204" pitchFamily="50" charset="-128"/>
              </a:rPr>
              <a:t>優先順位決定者</a:t>
            </a:r>
          </a:p>
        </p:txBody>
      </p:sp>
      <p:cxnSp>
        <p:nvCxnSpPr>
          <p:cNvPr id="155" name="直線矢印コネクタ 154">
            <a:extLst>
              <a:ext uri="{FF2B5EF4-FFF2-40B4-BE49-F238E27FC236}">
                <a16:creationId xmlns:a16="http://schemas.microsoft.com/office/drawing/2014/main" id="{94AD54E6-963F-954E-A4CD-95FEDF2960C5}"/>
              </a:ext>
            </a:extLst>
          </p:cNvPr>
          <p:cNvCxnSpPr>
            <a:cxnSpLocks/>
          </p:cNvCxnSpPr>
          <p:nvPr/>
        </p:nvCxnSpPr>
        <p:spPr>
          <a:xfrm flipV="1">
            <a:off x="10265613" y="4465340"/>
            <a:ext cx="461495"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直線矢印コネクタ 155">
            <a:extLst>
              <a:ext uri="{FF2B5EF4-FFF2-40B4-BE49-F238E27FC236}">
                <a16:creationId xmlns:a16="http://schemas.microsoft.com/office/drawing/2014/main" id="{B0987443-5866-501A-20FC-971D93EAE773}"/>
              </a:ext>
            </a:extLst>
          </p:cNvPr>
          <p:cNvCxnSpPr>
            <a:cxnSpLocks/>
          </p:cNvCxnSpPr>
          <p:nvPr/>
        </p:nvCxnSpPr>
        <p:spPr>
          <a:xfrm flipV="1">
            <a:off x="10265612" y="4877369"/>
            <a:ext cx="461495"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直線矢印コネクタ 156">
            <a:extLst>
              <a:ext uri="{FF2B5EF4-FFF2-40B4-BE49-F238E27FC236}">
                <a16:creationId xmlns:a16="http://schemas.microsoft.com/office/drawing/2014/main" id="{06E36766-149C-EC15-B71C-11216C5B8139}"/>
              </a:ext>
            </a:extLst>
          </p:cNvPr>
          <p:cNvCxnSpPr>
            <a:cxnSpLocks/>
          </p:cNvCxnSpPr>
          <p:nvPr/>
        </p:nvCxnSpPr>
        <p:spPr>
          <a:xfrm flipV="1">
            <a:off x="10265611" y="4993051"/>
            <a:ext cx="461495" cy="1"/>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58" name="直線矢印コネクタ 157">
            <a:extLst>
              <a:ext uri="{FF2B5EF4-FFF2-40B4-BE49-F238E27FC236}">
                <a16:creationId xmlns:a16="http://schemas.microsoft.com/office/drawing/2014/main" id="{43C432BA-581C-C3ED-8472-4A93C966B520}"/>
              </a:ext>
            </a:extLst>
          </p:cNvPr>
          <p:cNvCxnSpPr>
            <a:cxnSpLocks/>
          </p:cNvCxnSpPr>
          <p:nvPr/>
        </p:nvCxnSpPr>
        <p:spPr>
          <a:xfrm flipV="1">
            <a:off x="10268082" y="4383638"/>
            <a:ext cx="461495" cy="1"/>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67" name="テキスト ボックス 166">
            <a:extLst>
              <a:ext uri="{FF2B5EF4-FFF2-40B4-BE49-F238E27FC236}">
                <a16:creationId xmlns:a16="http://schemas.microsoft.com/office/drawing/2014/main" id="{E202FCF3-B4A5-9BA4-7819-BA423C5A612A}"/>
              </a:ext>
            </a:extLst>
          </p:cNvPr>
          <p:cNvSpPr txBox="1"/>
          <p:nvPr/>
        </p:nvSpPr>
        <p:spPr>
          <a:xfrm>
            <a:off x="8019075" y="3785291"/>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情報提供</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68" name="テキスト ボックス 167">
            <a:extLst>
              <a:ext uri="{FF2B5EF4-FFF2-40B4-BE49-F238E27FC236}">
                <a16:creationId xmlns:a16="http://schemas.microsoft.com/office/drawing/2014/main" id="{001C2D1B-0FE3-09EB-BE6A-7DB3AD7A223B}"/>
              </a:ext>
            </a:extLst>
          </p:cNvPr>
          <p:cNvSpPr txBox="1"/>
          <p:nvPr/>
        </p:nvSpPr>
        <p:spPr>
          <a:xfrm>
            <a:off x="10176400" y="4429634"/>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報告</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69" name="テキスト ボックス 168">
            <a:extLst>
              <a:ext uri="{FF2B5EF4-FFF2-40B4-BE49-F238E27FC236}">
                <a16:creationId xmlns:a16="http://schemas.microsoft.com/office/drawing/2014/main" id="{FF16B541-83C1-48ED-2731-357381122768}"/>
              </a:ext>
            </a:extLst>
          </p:cNvPr>
          <p:cNvSpPr txBox="1"/>
          <p:nvPr/>
        </p:nvSpPr>
        <p:spPr>
          <a:xfrm>
            <a:off x="10163079" y="4188919"/>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指示</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71" name="テキスト ボックス 170">
            <a:extLst>
              <a:ext uri="{FF2B5EF4-FFF2-40B4-BE49-F238E27FC236}">
                <a16:creationId xmlns:a16="http://schemas.microsoft.com/office/drawing/2014/main" id="{C6BE5D8D-8355-BA56-EAD8-74BFE506772D}"/>
              </a:ext>
            </a:extLst>
          </p:cNvPr>
          <p:cNvSpPr txBox="1"/>
          <p:nvPr/>
        </p:nvSpPr>
        <p:spPr>
          <a:xfrm>
            <a:off x="10199643" y="4953579"/>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指示</a:t>
            </a:r>
            <a:endParaRPr lang="en-US" altLang="ja-JP" sz="900" dirty="0">
              <a:solidFill>
                <a:schemeClr val="tx1"/>
              </a:solidFill>
              <a:latin typeface="Meiryo UI" panose="020B0604030504040204" pitchFamily="50" charset="-128"/>
              <a:ea typeface="Meiryo UI" panose="020B0604030504040204" pitchFamily="50" charset="-128"/>
            </a:endParaRPr>
          </a:p>
        </p:txBody>
      </p:sp>
      <p:sp>
        <p:nvSpPr>
          <p:cNvPr id="172" name="テキスト ボックス 171">
            <a:extLst>
              <a:ext uri="{FF2B5EF4-FFF2-40B4-BE49-F238E27FC236}">
                <a16:creationId xmlns:a16="http://schemas.microsoft.com/office/drawing/2014/main" id="{ACF63830-1260-198C-5EA8-1ADB6210AF32}"/>
              </a:ext>
            </a:extLst>
          </p:cNvPr>
          <p:cNvSpPr txBox="1"/>
          <p:nvPr/>
        </p:nvSpPr>
        <p:spPr>
          <a:xfrm>
            <a:off x="10173140" y="4698839"/>
            <a:ext cx="693528" cy="230832"/>
          </a:xfrm>
          <a:prstGeom prst="rect">
            <a:avLst/>
          </a:prstGeom>
          <a:noFill/>
        </p:spPr>
        <p:txBody>
          <a:bodyPr wrap="square">
            <a:spAutoFit/>
          </a:bodyPr>
          <a:lstStyle/>
          <a:p>
            <a:pPr algn="ctr"/>
            <a:r>
              <a:rPr lang="ja-JP" altLang="en-US" sz="900" dirty="0">
                <a:solidFill>
                  <a:schemeClr val="tx1"/>
                </a:solidFill>
                <a:latin typeface="Meiryo UI" panose="020B0604030504040204" pitchFamily="50" charset="-128"/>
                <a:ea typeface="Meiryo UI" panose="020B0604030504040204" pitchFamily="50" charset="-128"/>
              </a:rPr>
              <a:t>報告</a:t>
            </a:r>
            <a:endParaRPr lang="en-US" altLang="ja-JP" sz="900" dirty="0">
              <a:solidFill>
                <a:schemeClr val="tx1"/>
              </a:solidFill>
              <a:latin typeface="Meiryo UI" panose="020B0604030504040204" pitchFamily="50" charset="-128"/>
              <a:ea typeface="Meiryo UI" panose="020B0604030504040204" pitchFamily="50" charset="-128"/>
            </a:endParaRPr>
          </a:p>
        </p:txBody>
      </p:sp>
      <p:cxnSp>
        <p:nvCxnSpPr>
          <p:cNvPr id="146" name="コネクタ: カギ線 145">
            <a:extLst>
              <a:ext uri="{FF2B5EF4-FFF2-40B4-BE49-F238E27FC236}">
                <a16:creationId xmlns:a16="http://schemas.microsoft.com/office/drawing/2014/main" id="{D4BD9647-FB88-2514-E7F9-D1D1C0472E7C}"/>
              </a:ext>
            </a:extLst>
          </p:cNvPr>
          <p:cNvCxnSpPr>
            <a:cxnSpLocks/>
            <a:stCxn id="128" idx="2"/>
            <a:endCxn id="174" idx="1"/>
          </p:cNvCxnSpPr>
          <p:nvPr/>
        </p:nvCxnSpPr>
        <p:spPr>
          <a:xfrm rot="16200000" flipH="1">
            <a:off x="8390288" y="3527338"/>
            <a:ext cx="1142444" cy="703532"/>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コネクタ: カギ線 149">
            <a:extLst>
              <a:ext uri="{FF2B5EF4-FFF2-40B4-BE49-F238E27FC236}">
                <a16:creationId xmlns:a16="http://schemas.microsoft.com/office/drawing/2014/main" id="{9F4C9122-1F1F-BF25-869C-5DF49629147C}"/>
              </a:ext>
            </a:extLst>
          </p:cNvPr>
          <p:cNvCxnSpPr>
            <a:cxnSpLocks/>
            <a:stCxn id="128" idx="2"/>
            <a:endCxn id="175" idx="1"/>
          </p:cNvCxnSpPr>
          <p:nvPr/>
        </p:nvCxnSpPr>
        <p:spPr>
          <a:xfrm rot="16200000" flipH="1">
            <a:off x="8139236" y="3778389"/>
            <a:ext cx="1655850" cy="714835"/>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線矢印コネクタ 218">
            <a:extLst>
              <a:ext uri="{FF2B5EF4-FFF2-40B4-BE49-F238E27FC236}">
                <a16:creationId xmlns:a16="http://schemas.microsoft.com/office/drawing/2014/main" id="{9CA62A06-B225-8ACE-F546-481FDFFDAA99}"/>
              </a:ext>
            </a:extLst>
          </p:cNvPr>
          <p:cNvCxnSpPr>
            <a:cxnSpLocks/>
            <a:stCxn id="216" idx="0"/>
            <a:endCxn id="217" idx="2"/>
          </p:cNvCxnSpPr>
          <p:nvPr/>
        </p:nvCxnSpPr>
        <p:spPr>
          <a:xfrm flipH="1" flipV="1">
            <a:off x="10477902" y="5212860"/>
            <a:ext cx="6247" cy="2567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コネクタ: カギ線 221">
            <a:extLst>
              <a:ext uri="{FF2B5EF4-FFF2-40B4-BE49-F238E27FC236}">
                <a16:creationId xmlns:a16="http://schemas.microsoft.com/office/drawing/2014/main" id="{B0C61EA9-17E9-D4DA-1710-94B1EB35A3A8}"/>
              </a:ext>
            </a:extLst>
          </p:cNvPr>
          <p:cNvCxnSpPr>
            <a:cxnSpLocks/>
            <a:stCxn id="88" idx="3"/>
            <a:endCxn id="216" idx="1"/>
          </p:cNvCxnSpPr>
          <p:nvPr/>
        </p:nvCxnSpPr>
        <p:spPr>
          <a:xfrm>
            <a:off x="6537111" y="3125654"/>
            <a:ext cx="2641169" cy="2857130"/>
          </a:xfrm>
          <a:prstGeom prst="bentConnector3">
            <a:avLst>
              <a:gd name="adj1" fmla="val 12368"/>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 name="正方形/長方形 3">
            <a:extLst>
              <a:ext uri="{FF2B5EF4-FFF2-40B4-BE49-F238E27FC236}">
                <a16:creationId xmlns:a16="http://schemas.microsoft.com/office/drawing/2014/main" id="{26878782-AD13-5BAF-BF4C-88488959D04C}"/>
              </a:ext>
            </a:extLst>
          </p:cNvPr>
          <p:cNvSpPr/>
          <p:nvPr/>
        </p:nvSpPr>
        <p:spPr>
          <a:xfrm>
            <a:off x="10959523" y="40210"/>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ja-JP" sz="1800" b="0" i="0" u="none" strike="noStrike" kern="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B</a:t>
            </a:r>
            <a:r>
              <a:rPr kumimoji="0" lang="ja-JP" altLang="en-US" sz="1800" b="0" i="0" u="none" strike="noStrike" kern="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3" name="スライド番号プレースホルダー 2">
            <a:extLst>
              <a:ext uri="{FF2B5EF4-FFF2-40B4-BE49-F238E27FC236}">
                <a16:creationId xmlns:a16="http://schemas.microsoft.com/office/drawing/2014/main" id="{000C846D-9AB2-7585-C005-7002EEA4D412}"/>
              </a:ext>
            </a:extLst>
          </p:cNvPr>
          <p:cNvSpPr>
            <a:spLocks noGrp="1"/>
          </p:cNvSpPr>
          <p:nvPr>
            <p:ph type="sldNum" sz="quarter" idx="12"/>
          </p:nvPr>
        </p:nvSpPr>
        <p:spPr/>
        <p:txBody>
          <a:bodyPr/>
          <a:lstStyle/>
          <a:p>
            <a:fld id="{FDFCE2DA-631B-4D14-86D6-A75E8111448D}" type="slidenum">
              <a:rPr kumimoji="1" lang="ja-JP" altLang="en-US" smtClean="0"/>
              <a:t>25</a:t>
            </a:fld>
            <a:endParaRPr kumimoji="1" lang="ja-JP" altLang="en-US"/>
          </a:p>
        </p:txBody>
      </p:sp>
    </p:spTree>
    <p:extLst>
      <p:ext uri="{BB962C8B-B14F-4D97-AF65-F5344CB8AC3E}">
        <p14:creationId xmlns:p14="http://schemas.microsoft.com/office/powerpoint/2010/main" val="4072383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641339-C690-4667-E67C-C242E9C84E98}"/>
              </a:ext>
            </a:extLst>
          </p:cNvPr>
          <p:cNvSpPr>
            <a:spLocks noGrp="1"/>
          </p:cNvSpPr>
          <p:nvPr>
            <p:ph type="ctrTitle"/>
          </p:nvPr>
        </p:nvSpPr>
        <p:spPr/>
        <p:txBody>
          <a:bodyPr/>
          <a:lstStyle/>
          <a:p>
            <a:endParaRPr kumimoji="1" lang="ja-JP" altLang="en-US"/>
          </a:p>
        </p:txBody>
      </p:sp>
      <p:sp>
        <p:nvSpPr>
          <p:cNvPr id="3" name="字幕 2">
            <a:extLst>
              <a:ext uri="{FF2B5EF4-FFF2-40B4-BE49-F238E27FC236}">
                <a16:creationId xmlns:a16="http://schemas.microsoft.com/office/drawing/2014/main" id="{49A707CA-9AA9-080C-2A57-D641375618BD}"/>
              </a:ext>
            </a:extLst>
          </p:cNvPr>
          <p:cNvSpPr>
            <a:spLocks noGrp="1"/>
          </p:cNvSpPr>
          <p:nvPr>
            <p:ph type="subTitle"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811422A9-A499-6945-B947-EC726372CC19}"/>
              </a:ext>
            </a:extLst>
          </p:cNvPr>
          <p:cNvSpPr>
            <a:spLocks noGrp="1"/>
          </p:cNvSpPr>
          <p:nvPr>
            <p:ph type="sldNum" sz="quarter" idx="12"/>
          </p:nvPr>
        </p:nvSpPr>
        <p:spPr/>
        <p:txBody>
          <a:bodyPr/>
          <a:lstStyle/>
          <a:p>
            <a:fld id="{FDFCE2DA-631B-4D14-86D6-A75E8111448D}" type="slidenum">
              <a:rPr kumimoji="1" lang="ja-JP" altLang="en-US" smtClean="0"/>
              <a:t>26</a:t>
            </a:fld>
            <a:endParaRPr kumimoji="1" lang="ja-JP" altLang="en-US"/>
          </a:p>
        </p:txBody>
      </p:sp>
      <p:pic>
        <p:nvPicPr>
          <p:cNvPr id="6" name="図 5" descr="グラフィカル ユーザー インターフェイス, ダイアグラム&#10;&#10;自動的に生成された説明">
            <a:extLst>
              <a:ext uri="{FF2B5EF4-FFF2-40B4-BE49-F238E27FC236}">
                <a16:creationId xmlns:a16="http://schemas.microsoft.com/office/drawing/2014/main" id="{F93FF2C9-DC88-58D0-E84F-49ECB3357E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82926"/>
            <a:ext cx="12192000" cy="5892148"/>
          </a:xfrm>
          <a:prstGeom prst="rect">
            <a:avLst/>
          </a:prstGeom>
        </p:spPr>
      </p:pic>
      <p:sp>
        <p:nvSpPr>
          <p:cNvPr id="5" name="正方形/長方形 4">
            <a:extLst>
              <a:ext uri="{FF2B5EF4-FFF2-40B4-BE49-F238E27FC236}">
                <a16:creationId xmlns:a16="http://schemas.microsoft.com/office/drawing/2014/main" id="{1143B2F6-EFA7-967B-9790-28F42071A184}"/>
              </a:ext>
            </a:extLst>
          </p:cNvPr>
          <p:cNvSpPr/>
          <p:nvPr/>
        </p:nvSpPr>
        <p:spPr>
          <a:xfrm>
            <a:off x="10959523" y="40210"/>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ja-JP" sz="1800" b="0" i="0" u="none" strike="noStrike" kern="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B</a:t>
            </a:r>
            <a:r>
              <a:rPr kumimoji="0" lang="ja-JP" altLang="en-US" sz="1800" b="0" i="0" u="none" strike="noStrike" kern="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Tree>
    <p:extLst>
      <p:ext uri="{BB962C8B-B14F-4D97-AF65-F5344CB8AC3E}">
        <p14:creationId xmlns:p14="http://schemas.microsoft.com/office/powerpoint/2010/main" val="18919424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FA7012EB-1F46-F9BC-9D62-EB1619775FE8}"/>
              </a:ext>
            </a:extLst>
          </p:cNvPr>
          <p:cNvSpPr>
            <a:spLocks noGrp="1"/>
          </p:cNvSpPr>
          <p:nvPr>
            <p:ph type="dt" sz="half" idx="10"/>
          </p:nvPr>
        </p:nvSpPr>
        <p:spPr/>
        <p:txBody>
          <a:bodyPr/>
          <a:lstStyle/>
          <a:p>
            <a:fld id="{D23A4F98-1BF0-41E4-B2E3-AE13FFD36AE6}" type="datetime1">
              <a:rPr kumimoji="1" lang="ja-JP" altLang="en-US" smtClean="0"/>
              <a:t>2024/2/24</a:t>
            </a:fld>
            <a:endParaRPr kumimoji="1" lang="ja-JP" altLang="en-US" dirty="0"/>
          </a:p>
        </p:txBody>
      </p:sp>
      <p:sp>
        <p:nvSpPr>
          <p:cNvPr id="3" name="フッター プレースホルダー 2">
            <a:extLst>
              <a:ext uri="{FF2B5EF4-FFF2-40B4-BE49-F238E27FC236}">
                <a16:creationId xmlns:a16="http://schemas.microsoft.com/office/drawing/2014/main" id="{A6481AF6-6C12-9733-017B-EC58094F7C4B}"/>
              </a:ext>
            </a:extLst>
          </p:cNvPr>
          <p:cNvSpPr>
            <a:spLocks noGrp="1"/>
          </p:cNvSpPr>
          <p:nvPr>
            <p:ph type="ftr" sz="quarter" idx="11"/>
          </p:nvPr>
        </p:nvSpPr>
        <p:spPr/>
        <p:txBody>
          <a:bodyPr/>
          <a:lstStyle/>
          <a:p>
            <a:r>
              <a:rPr kumimoji="1" lang="ja-JP" altLang="en-US" dirty="0"/>
              <a:t>　</a:t>
            </a:r>
          </a:p>
        </p:txBody>
      </p:sp>
      <p:pic>
        <p:nvPicPr>
          <p:cNvPr id="6" name="図 5">
            <a:extLst>
              <a:ext uri="{FF2B5EF4-FFF2-40B4-BE49-F238E27FC236}">
                <a16:creationId xmlns:a16="http://schemas.microsoft.com/office/drawing/2014/main" id="{D0772718-BAA4-2423-84C2-05A8AE1F9D12}"/>
              </a:ext>
            </a:extLst>
          </p:cNvPr>
          <p:cNvPicPr>
            <a:picLocks noChangeAspect="1"/>
          </p:cNvPicPr>
          <p:nvPr/>
        </p:nvPicPr>
        <p:blipFill>
          <a:blip r:embed="rId2"/>
          <a:stretch>
            <a:fillRect/>
          </a:stretch>
        </p:blipFill>
        <p:spPr>
          <a:xfrm>
            <a:off x="0" y="1761695"/>
            <a:ext cx="12175022" cy="3849661"/>
          </a:xfrm>
          <a:prstGeom prst="rect">
            <a:avLst/>
          </a:prstGeom>
        </p:spPr>
      </p:pic>
      <p:sp>
        <p:nvSpPr>
          <p:cNvPr id="7" name="テキスト ボックス 6">
            <a:extLst>
              <a:ext uri="{FF2B5EF4-FFF2-40B4-BE49-F238E27FC236}">
                <a16:creationId xmlns:a16="http://schemas.microsoft.com/office/drawing/2014/main" id="{0BE6710C-0711-DF4F-EA7F-3F4F33DCE5B2}"/>
              </a:ext>
            </a:extLst>
          </p:cNvPr>
          <p:cNvSpPr txBox="1"/>
          <p:nvPr/>
        </p:nvSpPr>
        <p:spPr>
          <a:xfrm>
            <a:off x="0" y="-14131"/>
            <a:ext cx="3360145" cy="379591"/>
          </a:xfrm>
          <a:prstGeom prst="rect">
            <a:avLst/>
          </a:prstGeom>
          <a:solidFill>
            <a:srgbClr val="ACCBF9"/>
          </a:solidFill>
          <a:ln w="12700" cap="flat">
            <a:noFill/>
            <a:miter lim="400000"/>
          </a:ln>
          <a:effectLst/>
          <a:sp3d/>
        </p:spPr>
        <p:txBody>
          <a:bodyPr rot="0" spcFirstLastPara="1" vertOverflow="overflow" horzOverflow="overflow" vert="horz" wrap="square" lIns="50800" tIns="50800" rIns="50800" bIns="50800" numCol="1" spcCol="38100" rtlCol="0" anchor="ctr">
            <a:spAutoFit/>
          </a:bodyPr>
          <a:lstStyle/>
          <a:p>
            <a:pPr marL="0" marR="0" lvl="0" indent="0" algn="ctr" defTabSz="825500" eaLnBrk="1" fontAlgn="auto" latinLnBrk="0" hangingPunct="0">
              <a:lnSpc>
                <a:spcPct val="100000"/>
              </a:lnSpc>
              <a:spcBef>
                <a:spcPts val="0"/>
              </a:spcBef>
              <a:spcAft>
                <a:spcPts val="0"/>
              </a:spcAft>
              <a:buClrTx/>
              <a:buSzTx/>
              <a:buFontTx/>
              <a:buNone/>
              <a:tabLst/>
              <a:defRPr/>
            </a:pPr>
            <a:r>
              <a:rPr kumimoji="0" lang="ja-JP" altLang="en-US" b="1" kern="0" dirty="0">
                <a:solidFill>
                  <a:srgbClr val="000000"/>
                </a:solidFill>
                <a:latin typeface="Meiryo UI" panose="020B0604030504040204" pitchFamily="50" charset="-128"/>
                <a:ea typeface="Meiryo UI" panose="020B0604030504040204" pitchFamily="50" charset="-128"/>
                <a:sym typeface="Helvetica Neue"/>
              </a:rPr>
              <a:t>チーム</a:t>
            </a:r>
            <a:r>
              <a:rPr kumimoji="0" lang="en-US" altLang="ja-JP" b="1" kern="0" dirty="0">
                <a:solidFill>
                  <a:srgbClr val="000000"/>
                </a:solidFill>
                <a:latin typeface="Meiryo UI" panose="020B0604030504040204" pitchFamily="50" charset="-128"/>
                <a:ea typeface="Meiryo UI" panose="020B0604030504040204" pitchFamily="50" charset="-128"/>
                <a:sym typeface="Helvetica Neue"/>
              </a:rPr>
              <a:t>C</a:t>
            </a:r>
            <a:endParaRPr kumimoji="0" lang="ja-JP" altLang="en-US" b="1" i="0" u="none" strike="noStrike" kern="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sym typeface="Helvetica Neue"/>
            </a:endParaRPr>
          </a:p>
        </p:txBody>
      </p:sp>
      <p:sp>
        <p:nvSpPr>
          <p:cNvPr id="5" name="コンテンツ プレースホルダー 4">
            <a:extLst>
              <a:ext uri="{FF2B5EF4-FFF2-40B4-BE49-F238E27FC236}">
                <a16:creationId xmlns:a16="http://schemas.microsoft.com/office/drawing/2014/main" id="{463621AC-8BAA-4C63-942B-B973ED8C0C76}"/>
              </a:ext>
            </a:extLst>
          </p:cNvPr>
          <p:cNvSpPr txBox="1">
            <a:spLocks/>
          </p:cNvSpPr>
          <p:nvPr/>
        </p:nvSpPr>
        <p:spPr bwMode="gray">
          <a:xfrm>
            <a:off x="247124" y="713264"/>
            <a:ext cx="5339860" cy="434756"/>
          </a:xfrm>
          <a:prstGeom prst="rect">
            <a:avLst/>
          </a:prstGeom>
          <a:noFill/>
          <a:ln>
            <a:noFill/>
          </a:ln>
          <a:effectLst/>
        </p:spPr>
        <p:txBody>
          <a:bodyPr vert="horz" wrap="square" lIns="0" tIns="0" rIns="0" bIns="0" numCol="1" anchor="t" anchorCtr="0" compatLnSpc="1">
            <a:prstTxWarp prst="textNoShape">
              <a:avLst/>
            </a:prstTxWarp>
            <a:normAutofit/>
          </a:bodyPr>
          <a:lstStyle>
            <a:lvl1pPr marL="266700" indent="-266700" algn="l" defTabSz="809625" rtl="0" fontAlgn="ctr">
              <a:lnSpc>
                <a:spcPct val="100000"/>
              </a:lnSpc>
              <a:spcBef>
                <a:spcPct val="20000"/>
              </a:spcBef>
              <a:spcAft>
                <a:spcPct val="10000"/>
              </a:spcAft>
              <a:buClr>
                <a:srgbClr val="A30B1A"/>
              </a:buClr>
              <a:buFont typeface="Wingdings" pitchFamily="2" charset="2"/>
              <a:buChar char="n"/>
              <a:defRPr kumimoji="1" sz="2200">
                <a:solidFill>
                  <a:schemeClr val="tx1"/>
                </a:solidFill>
                <a:latin typeface="Arial" panose="020B0604020202020204" pitchFamily="34" charset="0"/>
                <a:ea typeface="ＭＳ Ｐゴシック" panose="020B0600070205080204" pitchFamily="50" charset="-128"/>
                <a:cs typeface="+mn-cs"/>
                <a:sym typeface="Arial" panose="020B0604020202020204" pitchFamily="34" charset="0"/>
              </a:defRPr>
            </a:lvl1pPr>
            <a:lvl2pPr marL="514350" indent="-246063" algn="l" defTabSz="809625" rtl="0" fontAlgn="ctr">
              <a:lnSpc>
                <a:spcPct val="100000"/>
              </a:lnSpc>
              <a:spcBef>
                <a:spcPct val="20000"/>
              </a:spcBef>
              <a:spcAft>
                <a:spcPct val="10000"/>
              </a:spcAft>
              <a:buClr>
                <a:srgbClr val="87867E"/>
              </a:buClr>
              <a:buFont typeface="Wingdings" pitchFamily="2" charset="2"/>
              <a:buChar char="n"/>
              <a:defRPr kumimoji="1">
                <a:solidFill>
                  <a:schemeClr val="tx1"/>
                </a:solidFill>
                <a:latin typeface="Arial" panose="020B0604020202020204" pitchFamily="34" charset="0"/>
                <a:ea typeface="ＭＳ Ｐゴシック" panose="020B0600070205080204" pitchFamily="50" charset="-128"/>
                <a:sym typeface="Arial" panose="020B0604020202020204" pitchFamily="34" charset="0"/>
              </a:defRPr>
            </a:lvl2pPr>
            <a:lvl3pPr marL="677863" indent="-141288" algn="l" defTabSz="809625" rtl="0" fontAlgn="ctr">
              <a:lnSpc>
                <a:spcPct val="100000"/>
              </a:lnSpc>
              <a:spcBef>
                <a:spcPct val="20000"/>
              </a:spcBef>
              <a:spcAft>
                <a:spcPct val="10000"/>
              </a:spcAft>
              <a:buClr>
                <a:srgbClr val="808080"/>
              </a:buClr>
              <a:buFont typeface="Arial" panose="020B0604020202020204" pitchFamily="34" charset="0"/>
              <a:buChar char="•"/>
              <a:defRPr kumimoji="1" sz="1600">
                <a:solidFill>
                  <a:schemeClr val="tx1"/>
                </a:solidFill>
                <a:latin typeface="Arial" panose="020B0604020202020204" pitchFamily="34" charset="0"/>
                <a:ea typeface="ＭＳ Ｐゴシック" panose="020B0600070205080204" pitchFamily="50" charset="-128"/>
                <a:sym typeface="Arial" panose="020B0604020202020204" pitchFamily="34" charset="0"/>
              </a:defRPr>
            </a:lvl3pPr>
            <a:lvl4pPr marL="814388" indent="-130175" algn="l" defTabSz="809625" rtl="0" fontAlgn="base">
              <a:lnSpc>
                <a:spcPct val="100000"/>
              </a:lnSpc>
              <a:spcBef>
                <a:spcPct val="20000"/>
              </a:spcBef>
              <a:spcAft>
                <a:spcPct val="10000"/>
              </a:spcAft>
              <a:buClr>
                <a:srgbClr val="87867E"/>
              </a:buClr>
              <a:buSzPct val="100000"/>
              <a:buFont typeface="Arial" panose="020B0604020202020204" pitchFamily="34" charset="0"/>
              <a:buChar char="•"/>
              <a:defRPr kumimoji="1" sz="1400">
                <a:solidFill>
                  <a:schemeClr val="tx1"/>
                </a:solidFill>
                <a:latin typeface="Arial" panose="020B0604020202020204" pitchFamily="34" charset="0"/>
                <a:ea typeface="ＭＳ Ｐゴシック" panose="020B0600070205080204" pitchFamily="50" charset="-128"/>
                <a:sym typeface="Arial" panose="020B0604020202020204" pitchFamily="34" charset="0"/>
              </a:defRPr>
            </a:lvl4pPr>
            <a:lvl5pPr marL="2057400" indent="-228600" algn="l" defTabSz="809625" rtl="0" fontAlgn="base">
              <a:spcBef>
                <a:spcPct val="20000"/>
              </a:spcBef>
              <a:spcAft>
                <a:spcPct val="0"/>
              </a:spcAft>
              <a:buChar char="»"/>
              <a:defRPr kumimoji="1" sz="2000">
                <a:solidFill>
                  <a:schemeClr val="tx1"/>
                </a:solidFill>
                <a:latin typeface="+mn-lt"/>
                <a:ea typeface="+mn-ea"/>
              </a:defRPr>
            </a:lvl5pPr>
            <a:lvl6pPr marL="2514600" indent="-228600" algn="l" defTabSz="809625" rtl="0" fontAlgn="base">
              <a:spcBef>
                <a:spcPct val="20000"/>
              </a:spcBef>
              <a:spcAft>
                <a:spcPct val="0"/>
              </a:spcAft>
              <a:buChar char="»"/>
              <a:defRPr kumimoji="1" sz="2000">
                <a:solidFill>
                  <a:schemeClr val="tx1"/>
                </a:solidFill>
                <a:latin typeface="+mn-lt"/>
                <a:ea typeface="+mn-ea"/>
              </a:defRPr>
            </a:lvl6pPr>
            <a:lvl7pPr marL="2971800" indent="-228600" algn="l" defTabSz="809625" rtl="0" fontAlgn="base">
              <a:spcBef>
                <a:spcPct val="20000"/>
              </a:spcBef>
              <a:spcAft>
                <a:spcPct val="0"/>
              </a:spcAft>
              <a:buChar char="»"/>
              <a:defRPr kumimoji="1" sz="2000">
                <a:solidFill>
                  <a:schemeClr val="tx1"/>
                </a:solidFill>
                <a:latin typeface="+mn-lt"/>
                <a:ea typeface="+mn-ea"/>
              </a:defRPr>
            </a:lvl7pPr>
            <a:lvl8pPr marL="3429000" indent="-228600" algn="l" defTabSz="809625" rtl="0" fontAlgn="base">
              <a:spcBef>
                <a:spcPct val="20000"/>
              </a:spcBef>
              <a:spcAft>
                <a:spcPct val="0"/>
              </a:spcAft>
              <a:buChar char="»"/>
              <a:defRPr kumimoji="1" sz="2000">
                <a:solidFill>
                  <a:schemeClr val="tx1"/>
                </a:solidFill>
                <a:latin typeface="+mn-lt"/>
                <a:ea typeface="+mn-ea"/>
              </a:defRPr>
            </a:lvl8pPr>
            <a:lvl9pPr marL="3886200" indent="-228600" algn="l" defTabSz="809625" rtl="0" fontAlgn="base">
              <a:spcBef>
                <a:spcPct val="20000"/>
              </a:spcBef>
              <a:spcAft>
                <a:spcPct val="0"/>
              </a:spcAft>
              <a:buChar char="»"/>
              <a:defRPr kumimoji="1" sz="2000">
                <a:solidFill>
                  <a:schemeClr val="tx1"/>
                </a:solidFill>
                <a:latin typeface="+mn-lt"/>
                <a:ea typeface="+mn-ea"/>
              </a:defRPr>
            </a:lvl9pPr>
          </a:lstStyle>
          <a:p>
            <a:pPr marL="355574" indent="-355574" defTabSz="1079446"/>
            <a:r>
              <a:rPr lang="en-US" altLang="ja-JP" sz="2800" kern="0" dirty="0">
                <a:latin typeface="Meiryo UI" panose="020B0604030504040204" pitchFamily="50" charset="-128"/>
                <a:ea typeface="Meiryo UI" panose="020B0604030504040204" pitchFamily="50" charset="-128"/>
              </a:rPr>
              <a:t>ArchiMate</a:t>
            </a:r>
            <a:r>
              <a:rPr lang="ja-JP" altLang="en-US" sz="2800" kern="0" dirty="0">
                <a:latin typeface="Meiryo UI" panose="020B0604030504040204" pitchFamily="50" charset="-128"/>
                <a:ea typeface="Meiryo UI" panose="020B0604030504040204" pitchFamily="50" charset="-128"/>
              </a:rPr>
              <a:t>によるアーキテクチャ図</a:t>
            </a:r>
            <a:endParaRPr lang="en-US" altLang="ja-JP" sz="2800" kern="0" dirty="0">
              <a:latin typeface="Meiryo UI" panose="020B0604030504040204" pitchFamily="50" charset="-128"/>
              <a:ea typeface="Meiryo UI" panose="020B0604030504040204" pitchFamily="50" charset="-128"/>
            </a:endParaRPr>
          </a:p>
        </p:txBody>
      </p:sp>
      <p:sp>
        <p:nvSpPr>
          <p:cNvPr id="129" name="スライド番号プレースホルダー 128">
            <a:extLst>
              <a:ext uri="{FF2B5EF4-FFF2-40B4-BE49-F238E27FC236}">
                <a16:creationId xmlns:a16="http://schemas.microsoft.com/office/drawing/2014/main" id="{D99CB52D-F7AB-AB39-228D-1FC5361CB110}"/>
              </a:ext>
            </a:extLst>
          </p:cNvPr>
          <p:cNvSpPr>
            <a:spLocks noGrp="1"/>
          </p:cNvSpPr>
          <p:nvPr>
            <p:ph type="sldNum" sz="quarter" idx="12"/>
          </p:nvPr>
        </p:nvSpPr>
        <p:spPr/>
        <p:txBody>
          <a:bodyPr/>
          <a:lstStyle/>
          <a:p>
            <a:fld id="{FDFCE2DA-631B-4D14-86D6-A75E8111448D}" type="slidenum">
              <a:rPr kumimoji="1" lang="ja-JP" altLang="en-US" smtClean="0"/>
              <a:t>27</a:t>
            </a:fld>
            <a:endParaRPr kumimoji="1" lang="ja-JP" altLang="en-US"/>
          </a:p>
        </p:txBody>
      </p:sp>
    </p:spTree>
    <p:extLst>
      <p:ext uri="{BB962C8B-B14F-4D97-AF65-F5344CB8AC3E}">
        <p14:creationId xmlns:p14="http://schemas.microsoft.com/office/powerpoint/2010/main" val="14706399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四角形: 角を丸くする 6">
            <a:extLst>
              <a:ext uri="{FF2B5EF4-FFF2-40B4-BE49-F238E27FC236}">
                <a16:creationId xmlns:a16="http://schemas.microsoft.com/office/drawing/2014/main" id="{F5C5A430-9F94-FD87-EADF-25B6D50F6BD8}"/>
              </a:ext>
            </a:extLst>
          </p:cNvPr>
          <p:cNvSpPr/>
          <p:nvPr/>
        </p:nvSpPr>
        <p:spPr>
          <a:xfrm>
            <a:off x="1611417" y="2523275"/>
            <a:ext cx="8669991" cy="2036211"/>
          </a:xfrm>
          <a:prstGeom prst="roundRect">
            <a:avLst/>
          </a:prstGeom>
          <a:solidFill>
            <a:schemeClr val="accent4">
              <a:lumMod val="40000"/>
              <a:lumOff val="60000"/>
            </a:schemeClr>
          </a:solidFill>
          <a:ln/>
        </p:spPr>
        <p:style>
          <a:lnRef idx="1">
            <a:schemeClr val="accent4"/>
          </a:lnRef>
          <a:fillRef idx="2">
            <a:schemeClr val="accent4"/>
          </a:fillRef>
          <a:effectRef idx="1">
            <a:schemeClr val="accent4"/>
          </a:effectRef>
          <a:fontRef idx="minor">
            <a:schemeClr val="dk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4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p:txBody>
      </p:sp>
      <p:sp>
        <p:nvSpPr>
          <p:cNvPr id="23" name="四角形: 角を丸くする 22">
            <a:extLst>
              <a:ext uri="{FF2B5EF4-FFF2-40B4-BE49-F238E27FC236}">
                <a16:creationId xmlns:a16="http://schemas.microsoft.com/office/drawing/2014/main" id="{11B1B700-AE47-646E-CD2A-CE45878C9D21}"/>
              </a:ext>
            </a:extLst>
          </p:cNvPr>
          <p:cNvSpPr/>
          <p:nvPr/>
        </p:nvSpPr>
        <p:spPr>
          <a:xfrm>
            <a:off x="2458843" y="3428999"/>
            <a:ext cx="6909162" cy="1022937"/>
          </a:xfrm>
          <a:prstGeom prst="roundRect">
            <a:avLst/>
          </a:prstGeom>
          <a:solidFill>
            <a:schemeClr val="accent4">
              <a:lumMod val="60000"/>
              <a:lumOff val="40000"/>
            </a:schemeClr>
          </a:solidFill>
          <a:ln/>
        </p:spPr>
        <p:style>
          <a:lnRef idx="1">
            <a:schemeClr val="accent4"/>
          </a:lnRef>
          <a:fillRef idx="2">
            <a:schemeClr val="accent4"/>
          </a:fillRef>
          <a:effectRef idx="1">
            <a:schemeClr val="accent4"/>
          </a:effectRef>
          <a:fontRef idx="minor">
            <a:schemeClr val="dk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400" b="1"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Industry Integration Layer</a:t>
            </a:r>
            <a:endParaRPr kumimoji="1" lang="ja-JP" altLang="en-US" sz="1400" b="1"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p:txBody>
      </p:sp>
      <p:sp>
        <p:nvSpPr>
          <p:cNvPr id="3" name="テキスト ボックス 2">
            <a:extLst>
              <a:ext uri="{FF2B5EF4-FFF2-40B4-BE49-F238E27FC236}">
                <a16:creationId xmlns:a16="http://schemas.microsoft.com/office/drawing/2014/main" id="{3797A7D4-DD52-40AE-766D-5CB87F399BCC}"/>
              </a:ext>
            </a:extLst>
          </p:cNvPr>
          <p:cNvSpPr txBox="1"/>
          <p:nvPr/>
        </p:nvSpPr>
        <p:spPr>
          <a:xfrm>
            <a:off x="0" y="-14131"/>
            <a:ext cx="3360145" cy="379591"/>
          </a:xfrm>
          <a:prstGeom prst="rect">
            <a:avLst/>
          </a:prstGeom>
          <a:solidFill>
            <a:srgbClr val="ACCBF9"/>
          </a:solidFill>
          <a:ln w="12700" cap="flat">
            <a:noFill/>
            <a:miter lim="400000"/>
          </a:ln>
          <a:effectLst/>
          <a:sp3d/>
        </p:spPr>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ja-JP" altLang="en-US" sz="1800" b="1" i="0" u="none" strike="noStrike" kern="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sym typeface="Helvetica Neue"/>
              </a:rPr>
              <a:t>チーム</a:t>
            </a:r>
            <a:r>
              <a:rPr kumimoji="0" lang="en-US" altLang="ja-JP" sz="1800" b="1" i="0" u="none" strike="noStrike" kern="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sym typeface="Helvetica Neue"/>
              </a:rPr>
              <a:t>C</a:t>
            </a:r>
            <a:endParaRPr kumimoji="0" lang="ja-JP" altLang="en-US" sz="1800" b="1" i="0" u="none" strike="noStrike" kern="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sym typeface="Helvetica Neue"/>
            </a:endParaRPr>
          </a:p>
        </p:txBody>
      </p:sp>
      <p:sp>
        <p:nvSpPr>
          <p:cNvPr id="2" name="正方形/長方形 1">
            <a:extLst>
              <a:ext uri="{FF2B5EF4-FFF2-40B4-BE49-F238E27FC236}">
                <a16:creationId xmlns:a16="http://schemas.microsoft.com/office/drawing/2014/main" id="{631093ED-96EE-8DF2-8987-AC3A08E0B8D8}"/>
              </a:ext>
            </a:extLst>
          </p:cNvPr>
          <p:cNvSpPr/>
          <p:nvPr/>
        </p:nvSpPr>
        <p:spPr>
          <a:xfrm>
            <a:off x="3057835" y="4784388"/>
            <a:ext cx="1370088" cy="1763160"/>
          </a:xfrm>
          <a:prstGeom prst="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漁業</a:t>
            </a:r>
            <a:endParaRPr kumimoji="1" lang="en-US" altLang="ja-JP"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（業種）</a:t>
            </a:r>
          </a:p>
        </p:txBody>
      </p:sp>
      <p:sp>
        <p:nvSpPr>
          <p:cNvPr id="4" name="正方形/長方形 3">
            <a:extLst>
              <a:ext uri="{FF2B5EF4-FFF2-40B4-BE49-F238E27FC236}">
                <a16:creationId xmlns:a16="http://schemas.microsoft.com/office/drawing/2014/main" id="{395C666E-FE11-3F64-9329-3F286BD77D9E}"/>
              </a:ext>
            </a:extLst>
          </p:cNvPr>
          <p:cNvSpPr/>
          <p:nvPr/>
        </p:nvSpPr>
        <p:spPr>
          <a:xfrm>
            <a:off x="4518746" y="4784387"/>
            <a:ext cx="1370088" cy="1763160"/>
          </a:xfrm>
          <a:prstGeom prst="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農業</a:t>
            </a:r>
            <a:endParaRPr kumimoji="1" lang="en-US" altLang="ja-JP"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（業種）</a:t>
            </a:r>
          </a:p>
        </p:txBody>
      </p:sp>
      <p:sp>
        <p:nvSpPr>
          <p:cNvPr id="5" name="正方形/長方形 4">
            <a:extLst>
              <a:ext uri="{FF2B5EF4-FFF2-40B4-BE49-F238E27FC236}">
                <a16:creationId xmlns:a16="http://schemas.microsoft.com/office/drawing/2014/main" id="{B838ECE9-8058-1BD9-5B07-4BC85DCB7327}"/>
              </a:ext>
            </a:extLst>
          </p:cNvPr>
          <p:cNvSpPr/>
          <p:nvPr/>
        </p:nvSpPr>
        <p:spPr>
          <a:xfrm>
            <a:off x="5996986" y="4784386"/>
            <a:ext cx="1370088" cy="1763160"/>
          </a:xfrm>
          <a:prstGeom prst="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電力</a:t>
            </a:r>
            <a:endParaRPr kumimoji="1" lang="en-US" altLang="ja-JP"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（業種）</a:t>
            </a:r>
          </a:p>
        </p:txBody>
      </p:sp>
      <p:sp>
        <p:nvSpPr>
          <p:cNvPr id="6" name="正方形/長方形 5">
            <a:extLst>
              <a:ext uri="{FF2B5EF4-FFF2-40B4-BE49-F238E27FC236}">
                <a16:creationId xmlns:a16="http://schemas.microsoft.com/office/drawing/2014/main" id="{C9589200-D776-C538-C52D-351B7615C81C}"/>
              </a:ext>
            </a:extLst>
          </p:cNvPr>
          <p:cNvSpPr/>
          <p:nvPr/>
        </p:nvSpPr>
        <p:spPr>
          <a:xfrm>
            <a:off x="7475226" y="4784385"/>
            <a:ext cx="1370088" cy="1763160"/>
          </a:xfrm>
          <a:prstGeom prst="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スマート・モビリティ（業種）</a:t>
            </a:r>
          </a:p>
        </p:txBody>
      </p:sp>
      <p:sp>
        <p:nvSpPr>
          <p:cNvPr id="8" name="正方形/長方形 7">
            <a:extLst>
              <a:ext uri="{FF2B5EF4-FFF2-40B4-BE49-F238E27FC236}">
                <a16:creationId xmlns:a16="http://schemas.microsoft.com/office/drawing/2014/main" id="{CC6B6DDD-0368-AA03-FC6C-6432668156B1}"/>
              </a:ext>
            </a:extLst>
          </p:cNvPr>
          <p:cNvSpPr/>
          <p:nvPr/>
        </p:nvSpPr>
        <p:spPr>
          <a:xfrm>
            <a:off x="3136955" y="1679763"/>
            <a:ext cx="980579" cy="774266"/>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生活者</a:t>
            </a:r>
            <a:endParaRPr kumimoji="1" lang="en-US" altLang="ja-JP"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（地域）</a:t>
            </a:r>
          </a:p>
        </p:txBody>
      </p:sp>
      <p:sp>
        <p:nvSpPr>
          <p:cNvPr id="9" name="正方形/長方形 8">
            <a:extLst>
              <a:ext uri="{FF2B5EF4-FFF2-40B4-BE49-F238E27FC236}">
                <a16:creationId xmlns:a16="http://schemas.microsoft.com/office/drawing/2014/main" id="{2C3CCE9C-E160-869D-1B03-3A9D9388C4FA}"/>
              </a:ext>
            </a:extLst>
          </p:cNvPr>
          <p:cNvSpPr/>
          <p:nvPr/>
        </p:nvSpPr>
        <p:spPr>
          <a:xfrm>
            <a:off x="4196654" y="1679763"/>
            <a:ext cx="980579" cy="774266"/>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漁業</a:t>
            </a:r>
            <a:endParaRPr kumimoji="1" lang="en-US" altLang="ja-JP"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従事者</a:t>
            </a:r>
          </a:p>
        </p:txBody>
      </p:sp>
      <p:sp>
        <p:nvSpPr>
          <p:cNvPr id="10" name="正方形/長方形 9">
            <a:extLst>
              <a:ext uri="{FF2B5EF4-FFF2-40B4-BE49-F238E27FC236}">
                <a16:creationId xmlns:a16="http://schemas.microsoft.com/office/drawing/2014/main" id="{6F0DFA03-FBD5-16E8-B161-29BBAE27645A}"/>
              </a:ext>
            </a:extLst>
          </p:cNvPr>
          <p:cNvSpPr/>
          <p:nvPr/>
        </p:nvSpPr>
        <p:spPr>
          <a:xfrm>
            <a:off x="5282910" y="1679763"/>
            <a:ext cx="980579" cy="774266"/>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農業</a:t>
            </a:r>
            <a:endParaRPr kumimoji="1" lang="en-US" altLang="ja-JP"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従事者</a:t>
            </a:r>
          </a:p>
        </p:txBody>
      </p:sp>
      <p:sp>
        <p:nvSpPr>
          <p:cNvPr id="11" name="正方形/長方形 10">
            <a:extLst>
              <a:ext uri="{FF2B5EF4-FFF2-40B4-BE49-F238E27FC236}">
                <a16:creationId xmlns:a16="http://schemas.microsoft.com/office/drawing/2014/main" id="{7EA8A010-6248-25FA-51E7-3239B6F0E4B3}"/>
              </a:ext>
            </a:extLst>
          </p:cNvPr>
          <p:cNvSpPr/>
          <p:nvPr/>
        </p:nvSpPr>
        <p:spPr>
          <a:xfrm>
            <a:off x="6369166" y="1679763"/>
            <a:ext cx="980579" cy="774266"/>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電力</a:t>
            </a:r>
            <a:endParaRPr kumimoji="1" lang="en-US" altLang="ja-JP"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従事者</a:t>
            </a:r>
          </a:p>
        </p:txBody>
      </p:sp>
      <p:sp>
        <p:nvSpPr>
          <p:cNvPr id="12" name="正方形/長方形 11">
            <a:extLst>
              <a:ext uri="{FF2B5EF4-FFF2-40B4-BE49-F238E27FC236}">
                <a16:creationId xmlns:a16="http://schemas.microsoft.com/office/drawing/2014/main" id="{39BF3422-8A18-CE8D-6E7C-7E333367CC74}"/>
              </a:ext>
            </a:extLst>
          </p:cNvPr>
          <p:cNvSpPr/>
          <p:nvPr/>
        </p:nvSpPr>
        <p:spPr>
          <a:xfrm>
            <a:off x="7455422" y="1679763"/>
            <a:ext cx="980579" cy="774266"/>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モビリティ</a:t>
            </a:r>
            <a:endParaRPr kumimoji="1" lang="en-US" altLang="ja-JP"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従事者</a:t>
            </a:r>
          </a:p>
        </p:txBody>
      </p:sp>
      <p:sp>
        <p:nvSpPr>
          <p:cNvPr id="14" name="正方形/長方形 13">
            <a:extLst>
              <a:ext uri="{FF2B5EF4-FFF2-40B4-BE49-F238E27FC236}">
                <a16:creationId xmlns:a16="http://schemas.microsoft.com/office/drawing/2014/main" id="{041236C6-6FA6-4ABF-E2E6-6393FC6698C2}"/>
              </a:ext>
            </a:extLst>
          </p:cNvPr>
          <p:cNvSpPr/>
          <p:nvPr/>
        </p:nvSpPr>
        <p:spPr>
          <a:xfrm>
            <a:off x="8541678" y="1679763"/>
            <a:ext cx="980579" cy="774266"/>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観光客</a:t>
            </a:r>
          </a:p>
        </p:txBody>
      </p:sp>
      <p:sp>
        <p:nvSpPr>
          <p:cNvPr id="15" name="正方形/長方形 14">
            <a:extLst>
              <a:ext uri="{FF2B5EF4-FFF2-40B4-BE49-F238E27FC236}">
                <a16:creationId xmlns:a16="http://schemas.microsoft.com/office/drawing/2014/main" id="{8CB7C89A-33BA-BF92-C112-EF6A1722930A}"/>
              </a:ext>
            </a:extLst>
          </p:cNvPr>
          <p:cNvSpPr/>
          <p:nvPr/>
        </p:nvSpPr>
        <p:spPr>
          <a:xfrm>
            <a:off x="2077256" y="1679763"/>
            <a:ext cx="980579" cy="774266"/>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生活者</a:t>
            </a:r>
            <a:endParaRPr kumimoji="1" lang="en-US" altLang="ja-JP"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（広域）</a:t>
            </a:r>
          </a:p>
        </p:txBody>
      </p:sp>
      <p:sp>
        <p:nvSpPr>
          <p:cNvPr id="16" name="四角形: 角を丸くする 15">
            <a:extLst>
              <a:ext uri="{FF2B5EF4-FFF2-40B4-BE49-F238E27FC236}">
                <a16:creationId xmlns:a16="http://schemas.microsoft.com/office/drawing/2014/main" id="{2F4D8C3C-3B92-2857-B140-A4B4123D1584}"/>
              </a:ext>
            </a:extLst>
          </p:cNvPr>
          <p:cNvSpPr/>
          <p:nvPr/>
        </p:nvSpPr>
        <p:spPr>
          <a:xfrm>
            <a:off x="271541" y="1768415"/>
            <a:ext cx="980579" cy="1660585"/>
          </a:xfrm>
          <a:prstGeom prst="roundRect">
            <a:avLst/>
          </a:prstGeom>
          <a:ln w="25400">
            <a:solidFill>
              <a:schemeClr val="bg1">
                <a:lumMod val="50000"/>
              </a:schemeClr>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サービス</a:t>
            </a:r>
            <a:endParaRPr kumimoji="1" lang="en-US" altLang="ja-JP" sz="1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アプリケーション</a:t>
            </a:r>
          </a:p>
        </p:txBody>
      </p:sp>
      <p:sp>
        <p:nvSpPr>
          <p:cNvPr id="24" name="正方形/長方形 23">
            <a:extLst>
              <a:ext uri="{FF2B5EF4-FFF2-40B4-BE49-F238E27FC236}">
                <a16:creationId xmlns:a16="http://schemas.microsoft.com/office/drawing/2014/main" id="{53E5C7D1-BFAB-9406-D0A2-15F73745ABBB}"/>
              </a:ext>
            </a:extLst>
          </p:cNvPr>
          <p:cNvSpPr/>
          <p:nvPr/>
        </p:nvSpPr>
        <p:spPr>
          <a:xfrm>
            <a:off x="3372996" y="3769353"/>
            <a:ext cx="847616" cy="594152"/>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船舶</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サービス</a:t>
            </a:r>
            <a:r>
              <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PKG</a:t>
            </a:r>
            <a:endPar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p:txBody>
      </p:sp>
      <p:sp>
        <p:nvSpPr>
          <p:cNvPr id="25" name="正方形/長方形 24">
            <a:extLst>
              <a:ext uri="{FF2B5EF4-FFF2-40B4-BE49-F238E27FC236}">
                <a16:creationId xmlns:a16="http://schemas.microsoft.com/office/drawing/2014/main" id="{197F11B7-E2C9-94CD-9EC5-7EF9977F3DA1}"/>
              </a:ext>
            </a:extLst>
          </p:cNvPr>
          <p:cNvSpPr/>
          <p:nvPr/>
        </p:nvSpPr>
        <p:spPr>
          <a:xfrm>
            <a:off x="4831434" y="3769353"/>
            <a:ext cx="847616" cy="594152"/>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農業</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サービス</a:t>
            </a:r>
            <a:r>
              <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PKG</a:t>
            </a:r>
            <a:endPar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p:txBody>
      </p:sp>
      <p:sp>
        <p:nvSpPr>
          <p:cNvPr id="26" name="正方形/長方形 25">
            <a:extLst>
              <a:ext uri="{FF2B5EF4-FFF2-40B4-BE49-F238E27FC236}">
                <a16:creationId xmlns:a16="http://schemas.microsoft.com/office/drawing/2014/main" id="{63525272-D798-28AF-92CF-E48ED2501102}"/>
              </a:ext>
            </a:extLst>
          </p:cNvPr>
          <p:cNvSpPr/>
          <p:nvPr/>
        </p:nvSpPr>
        <p:spPr>
          <a:xfrm>
            <a:off x="6370562" y="3769353"/>
            <a:ext cx="847616" cy="594152"/>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電力</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サービス</a:t>
            </a:r>
            <a:r>
              <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PKG</a:t>
            </a:r>
            <a:endPar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p:txBody>
      </p:sp>
      <p:sp>
        <p:nvSpPr>
          <p:cNvPr id="27" name="正方形/長方形 26">
            <a:extLst>
              <a:ext uri="{FF2B5EF4-FFF2-40B4-BE49-F238E27FC236}">
                <a16:creationId xmlns:a16="http://schemas.microsoft.com/office/drawing/2014/main" id="{A2C1B8B9-0879-58EE-6D0C-BB49E24416C9}"/>
              </a:ext>
            </a:extLst>
          </p:cNvPr>
          <p:cNvSpPr/>
          <p:nvPr/>
        </p:nvSpPr>
        <p:spPr>
          <a:xfrm>
            <a:off x="7829000" y="3769353"/>
            <a:ext cx="847616" cy="594152"/>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モビリティ</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サービス</a:t>
            </a:r>
            <a:r>
              <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PKG</a:t>
            </a:r>
            <a:endPar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p:txBody>
      </p:sp>
      <p:sp>
        <p:nvSpPr>
          <p:cNvPr id="29" name="四角形: 角を丸くする 28">
            <a:extLst>
              <a:ext uri="{FF2B5EF4-FFF2-40B4-BE49-F238E27FC236}">
                <a16:creationId xmlns:a16="http://schemas.microsoft.com/office/drawing/2014/main" id="{8DCA562C-D571-F8C4-473A-428F9A60C586}"/>
              </a:ext>
            </a:extLst>
          </p:cNvPr>
          <p:cNvSpPr/>
          <p:nvPr/>
        </p:nvSpPr>
        <p:spPr>
          <a:xfrm>
            <a:off x="10506963" y="785483"/>
            <a:ext cx="1370088" cy="2591654"/>
          </a:xfrm>
          <a:prstGeom prst="roundRect">
            <a:avLst/>
          </a:prstGeom>
          <a:ln w="25400">
            <a:solidFill>
              <a:schemeClr val="bg1">
                <a:lumMod val="50000"/>
              </a:schemeClr>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住民サービス</a:t>
            </a:r>
          </a:p>
        </p:txBody>
      </p:sp>
      <p:sp>
        <p:nvSpPr>
          <p:cNvPr id="30" name="四角形: 角を丸くする 29">
            <a:extLst>
              <a:ext uri="{FF2B5EF4-FFF2-40B4-BE49-F238E27FC236}">
                <a16:creationId xmlns:a16="http://schemas.microsoft.com/office/drawing/2014/main" id="{D6A54BAF-A605-4A03-B949-71AE2344E3A3}"/>
              </a:ext>
            </a:extLst>
          </p:cNvPr>
          <p:cNvSpPr/>
          <p:nvPr/>
        </p:nvSpPr>
        <p:spPr>
          <a:xfrm>
            <a:off x="10506963" y="3428999"/>
            <a:ext cx="1370088" cy="1020432"/>
          </a:xfrm>
          <a:prstGeom prst="roundRect">
            <a:avLst/>
          </a:prstGeom>
          <a:ln w="25400">
            <a:solidFill>
              <a:schemeClr val="bg1">
                <a:lumMod val="50000"/>
              </a:schemeClr>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情報レイヤ</a:t>
            </a:r>
          </a:p>
        </p:txBody>
      </p:sp>
      <p:sp>
        <p:nvSpPr>
          <p:cNvPr id="31" name="四角形: 角を丸くする 30">
            <a:extLst>
              <a:ext uri="{FF2B5EF4-FFF2-40B4-BE49-F238E27FC236}">
                <a16:creationId xmlns:a16="http://schemas.microsoft.com/office/drawing/2014/main" id="{FDC3F864-F628-2B10-8B13-80AD6CFCBCD0}"/>
              </a:ext>
            </a:extLst>
          </p:cNvPr>
          <p:cNvSpPr/>
          <p:nvPr/>
        </p:nvSpPr>
        <p:spPr>
          <a:xfrm>
            <a:off x="10506963" y="4505219"/>
            <a:ext cx="1370088" cy="594152"/>
          </a:xfrm>
          <a:prstGeom prst="roundRect">
            <a:avLst/>
          </a:prstGeom>
          <a:ln w="25400">
            <a:solidFill>
              <a:schemeClr val="bg1">
                <a:lumMod val="50000"/>
              </a:schemeClr>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建築物</a:t>
            </a:r>
          </a:p>
        </p:txBody>
      </p:sp>
      <p:sp>
        <p:nvSpPr>
          <p:cNvPr id="32" name="四角形: 角を丸くする 31">
            <a:extLst>
              <a:ext uri="{FF2B5EF4-FFF2-40B4-BE49-F238E27FC236}">
                <a16:creationId xmlns:a16="http://schemas.microsoft.com/office/drawing/2014/main" id="{8057827E-AC64-A7D2-082B-9870F1E76265}"/>
              </a:ext>
            </a:extLst>
          </p:cNvPr>
          <p:cNvSpPr/>
          <p:nvPr/>
        </p:nvSpPr>
        <p:spPr>
          <a:xfrm>
            <a:off x="10506963" y="5155159"/>
            <a:ext cx="1370088" cy="594152"/>
          </a:xfrm>
          <a:prstGeom prst="roundRect">
            <a:avLst/>
          </a:prstGeom>
          <a:ln w="25400">
            <a:solidFill>
              <a:schemeClr val="bg1">
                <a:lumMod val="50000"/>
              </a:schemeClr>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交通網</a:t>
            </a:r>
          </a:p>
        </p:txBody>
      </p:sp>
      <p:sp>
        <p:nvSpPr>
          <p:cNvPr id="33" name="四角形: 角を丸くする 32">
            <a:extLst>
              <a:ext uri="{FF2B5EF4-FFF2-40B4-BE49-F238E27FC236}">
                <a16:creationId xmlns:a16="http://schemas.microsoft.com/office/drawing/2014/main" id="{F3303FAF-5E12-4AB2-334F-5B2B44E6CE0B}"/>
              </a:ext>
            </a:extLst>
          </p:cNvPr>
          <p:cNvSpPr/>
          <p:nvPr/>
        </p:nvSpPr>
        <p:spPr>
          <a:xfrm>
            <a:off x="10506963" y="5805099"/>
            <a:ext cx="1370088" cy="804232"/>
          </a:xfrm>
          <a:prstGeom prst="roundRect">
            <a:avLst/>
          </a:prstGeom>
          <a:ln w="25400">
            <a:solidFill>
              <a:schemeClr val="bg1">
                <a:lumMod val="50000"/>
              </a:schemeClr>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インフラ</a:t>
            </a:r>
          </a:p>
        </p:txBody>
      </p:sp>
      <p:sp>
        <p:nvSpPr>
          <p:cNvPr id="35" name="四角形: 角を丸くする 34">
            <a:extLst>
              <a:ext uri="{FF2B5EF4-FFF2-40B4-BE49-F238E27FC236}">
                <a16:creationId xmlns:a16="http://schemas.microsoft.com/office/drawing/2014/main" id="{8DCF2B77-FC81-F09D-7052-C8C8D26889A8}"/>
              </a:ext>
            </a:extLst>
          </p:cNvPr>
          <p:cNvSpPr/>
          <p:nvPr/>
        </p:nvSpPr>
        <p:spPr>
          <a:xfrm>
            <a:off x="1611416" y="785483"/>
            <a:ext cx="8687321" cy="811923"/>
          </a:xfrm>
          <a:prstGeom prst="roundRect">
            <a:avLst/>
          </a:prstGeom>
          <a:ln w="25400">
            <a:solidFill>
              <a:schemeClr val="bg1">
                <a:lumMod val="50000"/>
              </a:schemeClr>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エネルギーをみんなにそしてグリーンに、飢餓をゼロに、気候変動に具体的な対策を</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雇用の創出、環境影響低減、住居費低減、域内最適交通</a:t>
            </a:r>
          </a:p>
        </p:txBody>
      </p:sp>
      <p:sp>
        <p:nvSpPr>
          <p:cNvPr id="36" name="四角形: 角を丸くする 35">
            <a:extLst>
              <a:ext uri="{FF2B5EF4-FFF2-40B4-BE49-F238E27FC236}">
                <a16:creationId xmlns:a16="http://schemas.microsoft.com/office/drawing/2014/main" id="{D5E8DEAB-55AA-9C92-8AD1-786E9F5D474C}"/>
              </a:ext>
            </a:extLst>
          </p:cNvPr>
          <p:cNvSpPr/>
          <p:nvPr/>
        </p:nvSpPr>
        <p:spPr>
          <a:xfrm>
            <a:off x="271541" y="785483"/>
            <a:ext cx="980579" cy="920154"/>
          </a:xfrm>
          <a:prstGeom prst="roundRect">
            <a:avLst/>
          </a:prstGeom>
          <a:ln w="25400">
            <a:solidFill>
              <a:schemeClr val="bg1">
                <a:lumMod val="50000"/>
              </a:schemeClr>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Value</a:t>
            </a:r>
            <a:endParaRPr kumimoji="1" lang="ja-JP" altLang="en-US" sz="1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p:txBody>
      </p:sp>
      <p:sp>
        <p:nvSpPr>
          <p:cNvPr id="37" name="正方形/長方形 36">
            <a:extLst>
              <a:ext uri="{FF2B5EF4-FFF2-40B4-BE49-F238E27FC236}">
                <a16:creationId xmlns:a16="http://schemas.microsoft.com/office/drawing/2014/main" id="{632E1C47-0944-F42A-2538-7DF2A7C25BFE}"/>
              </a:ext>
            </a:extLst>
          </p:cNvPr>
          <p:cNvSpPr/>
          <p:nvPr/>
        </p:nvSpPr>
        <p:spPr>
          <a:xfrm>
            <a:off x="3196123" y="5489993"/>
            <a:ext cx="635930" cy="440543"/>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船舶</a:t>
            </a:r>
          </a:p>
        </p:txBody>
      </p:sp>
      <p:sp>
        <p:nvSpPr>
          <p:cNvPr id="38" name="正方形/長方形 37">
            <a:extLst>
              <a:ext uri="{FF2B5EF4-FFF2-40B4-BE49-F238E27FC236}">
                <a16:creationId xmlns:a16="http://schemas.microsoft.com/office/drawing/2014/main" id="{0EC1EDB9-2A28-893A-939D-1259BB1EA2CD}"/>
              </a:ext>
            </a:extLst>
          </p:cNvPr>
          <p:cNvSpPr/>
          <p:nvPr/>
        </p:nvSpPr>
        <p:spPr>
          <a:xfrm>
            <a:off x="6129483" y="5452235"/>
            <a:ext cx="542234" cy="429295"/>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太陽光</a:t>
            </a:r>
          </a:p>
        </p:txBody>
      </p:sp>
      <p:sp>
        <p:nvSpPr>
          <p:cNvPr id="39" name="正方形/長方形 38">
            <a:extLst>
              <a:ext uri="{FF2B5EF4-FFF2-40B4-BE49-F238E27FC236}">
                <a16:creationId xmlns:a16="http://schemas.microsoft.com/office/drawing/2014/main" id="{904AE5A0-785F-1F94-909B-5FA239A52F4A}"/>
              </a:ext>
            </a:extLst>
          </p:cNvPr>
          <p:cNvSpPr/>
          <p:nvPr/>
        </p:nvSpPr>
        <p:spPr>
          <a:xfrm>
            <a:off x="6742725" y="5452235"/>
            <a:ext cx="542234" cy="429295"/>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風力</a:t>
            </a:r>
          </a:p>
        </p:txBody>
      </p:sp>
      <p:sp>
        <p:nvSpPr>
          <p:cNvPr id="40" name="正方形/長方形 39">
            <a:extLst>
              <a:ext uri="{FF2B5EF4-FFF2-40B4-BE49-F238E27FC236}">
                <a16:creationId xmlns:a16="http://schemas.microsoft.com/office/drawing/2014/main" id="{D28949E7-53FA-A564-C51C-FDCA22413849}"/>
              </a:ext>
            </a:extLst>
          </p:cNvPr>
          <p:cNvSpPr/>
          <p:nvPr/>
        </p:nvSpPr>
        <p:spPr>
          <a:xfrm>
            <a:off x="6138147" y="5930536"/>
            <a:ext cx="542234" cy="429295"/>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発電設備</a:t>
            </a:r>
          </a:p>
        </p:txBody>
      </p:sp>
      <p:sp>
        <p:nvSpPr>
          <p:cNvPr id="42" name="正方形/長方形 41">
            <a:extLst>
              <a:ext uri="{FF2B5EF4-FFF2-40B4-BE49-F238E27FC236}">
                <a16:creationId xmlns:a16="http://schemas.microsoft.com/office/drawing/2014/main" id="{1BD75E4F-3862-DD2D-652A-704E4E5082B9}"/>
              </a:ext>
            </a:extLst>
          </p:cNvPr>
          <p:cNvSpPr/>
          <p:nvPr/>
        </p:nvSpPr>
        <p:spPr>
          <a:xfrm>
            <a:off x="7621386" y="5452235"/>
            <a:ext cx="542234" cy="429295"/>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EV</a:t>
            </a:r>
            <a:endPar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p:txBody>
      </p:sp>
      <p:sp>
        <p:nvSpPr>
          <p:cNvPr id="43" name="正方形/長方形 42">
            <a:extLst>
              <a:ext uri="{FF2B5EF4-FFF2-40B4-BE49-F238E27FC236}">
                <a16:creationId xmlns:a16="http://schemas.microsoft.com/office/drawing/2014/main" id="{0F419E4F-3439-F9FF-0E91-2BEF917D60D6}"/>
              </a:ext>
            </a:extLst>
          </p:cNvPr>
          <p:cNvSpPr/>
          <p:nvPr/>
        </p:nvSpPr>
        <p:spPr>
          <a:xfrm>
            <a:off x="8234628" y="5452235"/>
            <a:ext cx="542234" cy="429295"/>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船舶</a:t>
            </a:r>
          </a:p>
        </p:txBody>
      </p:sp>
      <p:sp>
        <p:nvSpPr>
          <p:cNvPr id="44" name="正方形/長方形 43">
            <a:extLst>
              <a:ext uri="{FF2B5EF4-FFF2-40B4-BE49-F238E27FC236}">
                <a16:creationId xmlns:a16="http://schemas.microsoft.com/office/drawing/2014/main" id="{57523190-E744-DCC9-A61F-D6F28894A1CE}"/>
              </a:ext>
            </a:extLst>
          </p:cNvPr>
          <p:cNvSpPr/>
          <p:nvPr/>
        </p:nvSpPr>
        <p:spPr>
          <a:xfrm>
            <a:off x="7630050" y="5930536"/>
            <a:ext cx="542234" cy="429295"/>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ドローン</a:t>
            </a:r>
          </a:p>
        </p:txBody>
      </p:sp>
      <p:sp>
        <p:nvSpPr>
          <p:cNvPr id="45" name="正方形/長方形 44">
            <a:extLst>
              <a:ext uri="{FF2B5EF4-FFF2-40B4-BE49-F238E27FC236}">
                <a16:creationId xmlns:a16="http://schemas.microsoft.com/office/drawing/2014/main" id="{DC945B4C-0D85-A674-7426-C9BBFD7673C1}"/>
              </a:ext>
            </a:extLst>
          </p:cNvPr>
          <p:cNvSpPr/>
          <p:nvPr/>
        </p:nvSpPr>
        <p:spPr>
          <a:xfrm>
            <a:off x="4591394" y="5481173"/>
            <a:ext cx="542234" cy="429295"/>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施設園芸</a:t>
            </a:r>
          </a:p>
        </p:txBody>
      </p:sp>
      <p:sp>
        <p:nvSpPr>
          <p:cNvPr id="46" name="正方形/長方形 45">
            <a:extLst>
              <a:ext uri="{FF2B5EF4-FFF2-40B4-BE49-F238E27FC236}">
                <a16:creationId xmlns:a16="http://schemas.microsoft.com/office/drawing/2014/main" id="{08BE4668-5EA0-8226-FBF8-B7F19DF09D30}"/>
              </a:ext>
            </a:extLst>
          </p:cNvPr>
          <p:cNvSpPr/>
          <p:nvPr/>
        </p:nvSpPr>
        <p:spPr>
          <a:xfrm>
            <a:off x="5204636" y="5481173"/>
            <a:ext cx="542234" cy="429295"/>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灌漑</a:t>
            </a:r>
          </a:p>
        </p:txBody>
      </p:sp>
      <p:sp>
        <p:nvSpPr>
          <p:cNvPr id="47" name="正方形/長方形 46">
            <a:extLst>
              <a:ext uri="{FF2B5EF4-FFF2-40B4-BE49-F238E27FC236}">
                <a16:creationId xmlns:a16="http://schemas.microsoft.com/office/drawing/2014/main" id="{C0C819EF-3413-2022-BC47-37BF2B269D1C}"/>
              </a:ext>
            </a:extLst>
          </p:cNvPr>
          <p:cNvSpPr/>
          <p:nvPr/>
        </p:nvSpPr>
        <p:spPr>
          <a:xfrm>
            <a:off x="4600058" y="5959474"/>
            <a:ext cx="542234" cy="429295"/>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ドローン</a:t>
            </a:r>
          </a:p>
        </p:txBody>
      </p:sp>
      <p:sp>
        <p:nvSpPr>
          <p:cNvPr id="48" name="正方形/長方形 47">
            <a:extLst>
              <a:ext uri="{FF2B5EF4-FFF2-40B4-BE49-F238E27FC236}">
                <a16:creationId xmlns:a16="http://schemas.microsoft.com/office/drawing/2014/main" id="{A4F88956-709B-0610-AE03-831E2C1080D9}"/>
              </a:ext>
            </a:extLst>
          </p:cNvPr>
          <p:cNvSpPr/>
          <p:nvPr/>
        </p:nvSpPr>
        <p:spPr>
          <a:xfrm>
            <a:off x="5212826" y="5950595"/>
            <a:ext cx="542234" cy="429295"/>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EV</a:t>
            </a:r>
            <a:endPar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p:txBody>
      </p:sp>
      <p:sp>
        <p:nvSpPr>
          <p:cNvPr id="18" name="矢印: 上下 17">
            <a:extLst>
              <a:ext uri="{FF2B5EF4-FFF2-40B4-BE49-F238E27FC236}">
                <a16:creationId xmlns:a16="http://schemas.microsoft.com/office/drawing/2014/main" id="{ABCA2E39-B015-20E4-B8FB-964976E76F9F}"/>
              </a:ext>
            </a:extLst>
          </p:cNvPr>
          <p:cNvSpPr/>
          <p:nvPr/>
        </p:nvSpPr>
        <p:spPr>
          <a:xfrm>
            <a:off x="3638287" y="4396853"/>
            <a:ext cx="305166" cy="449290"/>
          </a:xfrm>
          <a:prstGeom prst="upDownArrow">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19" name="矢印: 上下 18">
            <a:extLst>
              <a:ext uri="{FF2B5EF4-FFF2-40B4-BE49-F238E27FC236}">
                <a16:creationId xmlns:a16="http://schemas.microsoft.com/office/drawing/2014/main" id="{B5DFCD26-47CF-042C-A5C8-1B08B0A4F439}"/>
              </a:ext>
            </a:extLst>
          </p:cNvPr>
          <p:cNvSpPr/>
          <p:nvPr/>
        </p:nvSpPr>
        <p:spPr>
          <a:xfrm>
            <a:off x="5099198" y="4396852"/>
            <a:ext cx="305166" cy="449290"/>
          </a:xfrm>
          <a:prstGeom prst="upDownArrow">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20" name="矢印: 上下 19">
            <a:extLst>
              <a:ext uri="{FF2B5EF4-FFF2-40B4-BE49-F238E27FC236}">
                <a16:creationId xmlns:a16="http://schemas.microsoft.com/office/drawing/2014/main" id="{02AB96F4-CA26-25B5-42D7-B8998ECD36F1}"/>
              </a:ext>
            </a:extLst>
          </p:cNvPr>
          <p:cNvSpPr/>
          <p:nvPr/>
        </p:nvSpPr>
        <p:spPr>
          <a:xfrm>
            <a:off x="6565247" y="4367357"/>
            <a:ext cx="305166" cy="449290"/>
          </a:xfrm>
          <a:prstGeom prst="upDownArrow">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21" name="矢印: 上下 20">
            <a:extLst>
              <a:ext uri="{FF2B5EF4-FFF2-40B4-BE49-F238E27FC236}">
                <a16:creationId xmlns:a16="http://schemas.microsoft.com/office/drawing/2014/main" id="{493493D3-E306-7206-8B96-62D05D69C47A}"/>
              </a:ext>
            </a:extLst>
          </p:cNvPr>
          <p:cNvSpPr/>
          <p:nvPr/>
        </p:nvSpPr>
        <p:spPr>
          <a:xfrm>
            <a:off x="8031296" y="4389621"/>
            <a:ext cx="305166" cy="449290"/>
          </a:xfrm>
          <a:prstGeom prst="upDownArrow">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13" name="テキスト ボックス 12">
            <a:extLst>
              <a:ext uri="{FF2B5EF4-FFF2-40B4-BE49-F238E27FC236}">
                <a16:creationId xmlns:a16="http://schemas.microsoft.com/office/drawing/2014/main" id="{556CCCE0-BBFF-FCD8-7E7B-4EEB32F103F4}"/>
              </a:ext>
            </a:extLst>
          </p:cNvPr>
          <p:cNvSpPr txBox="1"/>
          <p:nvPr/>
        </p:nvSpPr>
        <p:spPr>
          <a:xfrm>
            <a:off x="710603" y="421985"/>
            <a:ext cx="10943629"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スマートシティ、スーパーシティを考慮したシステム図</a:t>
            </a:r>
          </a:p>
        </p:txBody>
      </p:sp>
      <p:sp>
        <p:nvSpPr>
          <p:cNvPr id="22" name="正方形/長方形 21">
            <a:extLst>
              <a:ext uri="{FF2B5EF4-FFF2-40B4-BE49-F238E27FC236}">
                <a16:creationId xmlns:a16="http://schemas.microsoft.com/office/drawing/2014/main" id="{7B33DFFF-66F1-4C63-589F-BDD3E9F82FBF}"/>
              </a:ext>
            </a:extLst>
          </p:cNvPr>
          <p:cNvSpPr/>
          <p:nvPr/>
        </p:nvSpPr>
        <p:spPr>
          <a:xfrm>
            <a:off x="2348780" y="2849079"/>
            <a:ext cx="657648" cy="460990"/>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個別</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サービス</a:t>
            </a:r>
          </a:p>
        </p:txBody>
      </p:sp>
      <p:sp>
        <p:nvSpPr>
          <p:cNvPr id="28" name="正方形/長方形 27">
            <a:extLst>
              <a:ext uri="{FF2B5EF4-FFF2-40B4-BE49-F238E27FC236}">
                <a16:creationId xmlns:a16="http://schemas.microsoft.com/office/drawing/2014/main" id="{E33FC43B-8F1E-5E70-2506-A1A6E97B8D5A}"/>
              </a:ext>
            </a:extLst>
          </p:cNvPr>
          <p:cNvSpPr/>
          <p:nvPr/>
        </p:nvSpPr>
        <p:spPr>
          <a:xfrm>
            <a:off x="3298420" y="2849079"/>
            <a:ext cx="657648" cy="460990"/>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個別</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サービス</a:t>
            </a:r>
          </a:p>
        </p:txBody>
      </p:sp>
      <p:sp>
        <p:nvSpPr>
          <p:cNvPr id="34" name="正方形/長方形 33">
            <a:extLst>
              <a:ext uri="{FF2B5EF4-FFF2-40B4-BE49-F238E27FC236}">
                <a16:creationId xmlns:a16="http://schemas.microsoft.com/office/drawing/2014/main" id="{E3E47B98-018C-FEFE-8ADC-6228D9821F89}"/>
              </a:ext>
            </a:extLst>
          </p:cNvPr>
          <p:cNvSpPr/>
          <p:nvPr/>
        </p:nvSpPr>
        <p:spPr>
          <a:xfrm>
            <a:off x="4344756" y="2849079"/>
            <a:ext cx="657648" cy="460990"/>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個別</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サービス</a:t>
            </a:r>
          </a:p>
        </p:txBody>
      </p:sp>
      <p:sp>
        <p:nvSpPr>
          <p:cNvPr id="41" name="正方形/長方形 40">
            <a:extLst>
              <a:ext uri="{FF2B5EF4-FFF2-40B4-BE49-F238E27FC236}">
                <a16:creationId xmlns:a16="http://schemas.microsoft.com/office/drawing/2014/main" id="{C90080E6-5E80-C2D3-E38F-6D7BA02FBD7F}"/>
              </a:ext>
            </a:extLst>
          </p:cNvPr>
          <p:cNvSpPr/>
          <p:nvPr/>
        </p:nvSpPr>
        <p:spPr>
          <a:xfrm>
            <a:off x="5426236" y="2849079"/>
            <a:ext cx="657648" cy="460990"/>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個別</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サービス</a:t>
            </a:r>
          </a:p>
        </p:txBody>
      </p:sp>
      <p:sp>
        <p:nvSpPr>
          <p:cNvPr id="49" name="正方形/長方形 48">
            <a:extLst>
              <a:ext uri="{FF2B5EF4-FFF2-40B4-BE49-F238E27FC236}">
                <a16:creationId xmlns:a16="http://schemas.microsoft.com/office/drawing/2014/main" id="{0B0FDEFC-D3B6-C151-36BC-735143EA518F}"/>
              </a:ext>
            </a:extLst>
          </p:cNvPr>
          <p:cNvSpPr/>
          <p:nvPr/>
        </p:nvSpPr>
        <p:spPr>
          <a:xfrm>
            <a:off x="7616399" y="2849079"/>
            <a:ext cx="657648" cy="460990"/>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個別</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サービス</a:t>
            </a:r>
          </a:p>
        </p:txBody>
      </p:sp>
      <p:sp>
        <p:nvSpPr>
          <p:cNvPr id="50" name="正方形/長方形 49">
            <a:extLst>
              <a:ext uri="{FF2B5EF4-FFF2-40B4-BE49-F238E27FC236}">
                <a16:creationId xmlns:a16="http://schemas.microsoft.com/office/drawing/2014/main" id="{C0FE5D74-7BE6-7406-2E56-0FC7A253F0A8}"/>
              </a:ext>
            </a:extLst>
          </p:cNvPr>
          <p:cNvSpPr/>
          <p:nvPr/>
        </p:nvSpPr>
        <p:spPr>
          <a:xfrm>
            <a:off x="8710357" y="2849079"/>
            <a:ext cx="657648" cy="460990"/>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個別</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サービス</a:t>
            </a:r>
          </a:p>
        </p:txBody>
      </p:sp>
      <p:sp>
        <p:nvSpPr>
          <p:cNvPr id="51" name="正方形/長方形 50">
            <a:extLst>
              <a:ext uri="{FF2B5EF4-FFF2-40B4-BE49-F238E27FC236}">
                <a16:creationId xmlns:a16="http://schemas.microsoft.com/office/drawing/2014/main" id="{E197E3A2-D81D-D78B-4C01-E8BA3B9B2837}"/>
              </a:ext>
            </a:extLst>
          </p:cNvPr>
          <p:cNvSpPr/>
          <p:nvPr/>
        </p:nvSpPr>
        <p:spPr>
          <a:xfrm>
            <a:off x="6565247" y="2849079"/>
            <a:ext cx="657648" cy="460990"/>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個別</a:t>
            </a:r>
            <a:endParaRPr kumimoji="1" lang="en-US" altLang="ja-JP"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サービス</a:t>
            </a:r>
          </a:p>
        </p:txBody>
      </p:sp>
      <p:sp>
        <p:nvSpPr>
          <p:cNvPr id="52" name="矢印: 上下 51">
            <a:extLst>
              <a:ext uri="{FF2B5EF4-FFF2-40B4-BE49-F238E27FC236}">
                <a16:creationId xmlns:a16="http://schemas.microsoft.com/office/drawing/2014/main" id="{222F63AF-8371-F0F9-4863-31DBAFB94A66}"/>
              </a:ext>
            </a:extLst>
          </p:cNvPr>
          <p:cNvSpPr/>
          <p:nvPr/>
        </p:nvSpPr>
        <p:spPr>
          <a:xfrm>
            <a:off x="2529844" y="2413847"/>
            <a:ext cx="305166" cy="449290"/>
          </a:xfrm>
          <a:prstGeom prst="upDownArrow">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53" name="矢印: 上下 52">
            <a:extLst>
              <a:ext uri="{FF2B5EF4-FFF2-40B4-BE49-F238E27FC236}">
                <a16:creationId xmlns:a16="http://schemas.microsoft.com/office/drawing/2014/main" id="{3C38938B-92AE-CB83-EAFD-4C983B350527}"/>
              </a:ext>
            </a:extLst>
          </p:cNvPr>
          <p:cNvSpPr/>
          <p:nvPr/>
        </p:nvSpPr>
        <p:spPr>
          <a:xfrm>
            <a:off x="3480862" y="2413847"/>
            <a:ext cx="305166" cy="449290"/>
          </a:xfrm>
          <a:prstGeom prst="upDownArrow">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54" name="矢印: 上下 53">
            <a:extLst>
              <a:ext uri="{FF2B5EF4-FFF2-40B4-BE49-F238E27FC236}">
                <a16:creationId xmlns:a16="http://schemas.microsoft.com/office/drawing/2014/main" id="{96657EBE-3C07-EC62-29DD-F0586E1FFAF8}"/>
              </a:ext>
            </a:extLst>
          </p:cNvPr>
          <p:cNvSpPr/>
          <p:nvPr/>
        </p:nvSpPr>
        <p:spPr>
          <a:xfrm>
            <a:off x="4516524" y="2413847"/>
            <a:ext cx="305166" cy="449290"/>
          </a:xfrm>
          <a:prstGeom prst="upDownArrow">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55" name="矢印: 上下 54">
            <a:extLst>
              <a:ext uri="{FF2B5EF4-FFF2-40B4-BE49-F238E27FC236}">
                <a16:creationId xmlns:a16="http://schemas.microsoft.com/office/drawing/2014/main" id="{FFB3575E-0796-6443-689D-191661ED776B}"/>
              </a:ext>
            </a:extLst>
          </p:cNvPr>
          <p:cNvSpPr/>
          <p:nvPr/>
        </p:nvSpPr>
        <p:spPr>
          <a:xfrm>
            <a:off x="6784832" y="2413847"/>
            <a:ext cx="305166" cy="449290"/>
          </a:xfrm>
          <a:prstGeom prst="upDownArrow">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56" name="矢印: 上下 55">
            <a:extLst>
              <a:ext uri="{FF2B5EF4-FFF2-40B4-BE49-F238E27FC236}">
                <a16:creationId xmlns:a16="http://schemas.microsoft.com/office/drawing/2014/main" id="{A119507A-D45A-A186-7713-D6A4B6CEDA91}"/>
              </a:ext>
            </a:extLst>
          </p:cNvPr>
          <p:cNvSpPr/>
          <p:nvPr/>
        </p:nvSpPr>
        <p:spPr>
          <a:xfrm>
            <a:off x="7809446" y="2413847"/>
            <a:ext cx="305166" cy="449290"/>
          </a:xfrm>
          <a:prstGeom prst="upDownArrow">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57" name="矢印: 上下 56">
            <a:extLst>
              <a:ext uri="{FF2B5EF4-FFF2-40B4-BE49-F238E27FC236}">
                <a16:creationId xmlns:a16="http://schemas.microsoft.com/office/drawing/2014/main" id="{1ADCC9CD-3116-2669-9999-F352B00F5210}"/>
              </a:ext>
            </a:extLst>
          </p:cNvPr>
          <p:cNvSpPr/>
          <p:nvPr/>
        </p:nvSpPr>
        <p:spPr>
          <a:xfrm>
            <a:off x="8823074" y="2413847"/>
            <a:ext cx="305166" cy="449290"/>
          </a:xfrm>
          <a:prstGeom prst="upDownArrow">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59" name="矢印: 上下 58">
            <a:extLst>
              <a:ext uri="{FF2B5EF4-FFF2-40B4-BE49-F238E27FC236}">
                <a16:creationId xmlns:a16="http://schemas.microsoft.com/office/drawing/2014/main" id="{33C62814-DAEB-F765-7909-5C7BDB92CF55}"/>
              </a:ext>
            </a:extLst>
          </p:cNvPr>
          <p:cNvSpPr/>
          <p:nvPr/>
        </p:nvSpPr>
        <p:spPr>
          <a:xfrm>
            <a:off x="5594079" y="2413847"/>
            <a:ext cx="305166" cy="449290"/>
          </a:xfrm>
          <a:prstGeom prst="upDownArrow">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58" name="テキスト ボックス 57">
            <a:extLst>
              <a:ext uri="{FF2B5EF4-FFF2-40B4-BE49-F238E27FC236}">
                <a16:creationId xmlns:a16="http://schemas.microsoft.com/office/drawing/2014/main" id="{CBA493FC-484B-9FE4-9D37-2CA9FDAE582A}"/>
              </a:ext>
            </a:extLst>
          </p:cNvPr>
          <p:cNvSpPr txBox="1"/>
          <p:nvPr/>
        </p:nvSpPr>
        <p:spPr>
          <a:xfrm>
            <a:off x="4331257" y="2543422"/>
            <a:ext cx="2946745"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400" b="1"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Industry Service Bus</a:t>
            </a:r>
            <a:endParaRPr kumimoji="1" lang="ja-JP" altLang="en-US" sz="1400" b="1"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p:txBody>
      </p:sp>
      <p:pic>
        <p:nvPicPr>
          <p:cNvPr id="60" name="図 59">
            <a:extLst>
              <a:ext uri="{FF2B5EF4-FFF2-40B4-BE49-F238E27FC236}">
                <a16:creationId xmlns:a16="http://schemas.microsoft.com/office/drawing/2014/main" id="{35D09686-0F2D-6614-B69F-B6865E2B405F}"/>
              </a:ext>
            </a:extLst>
          </p:cNvPr>
          <p:cNvPicPr>
            <a:picLocks noChangeAspect="1"/>
          </p:cNvPicPr>
          <p:nvPr/>
        </p:nvPicPr>
        <p:blipFill>
          <a:blip r:embed="rId2"/>
          <a:stretch>
            <a:fillRect/>
          </a:stretch>
        </p:blipFill>
        <p:spPr>
          <a:xfrm>
            <a:off x="3111034" y="5477281"/>
            <a:ext cx="1299560" cy="866373"/>
          </a:xfrm>
          <a:prstGeom prst="rect">
            <a:avLst/>
          </a:prstGeom>
        </p:spPr>
      </p:pic>
      <p:pic>
        <p:nvPicPr>
          <p:cNvPr id="61" name="図 60">
            <a:extLst>
              <a:ext uri="{FF2B5EF4-FFF2-40B4-BE49-F238E27FC236}">
                <a16:creationId xmlns:a16="http://schemas.microsoft.com/office/drawing/2014/main" id="{3F08C096-B5EB-9E87-88C0-6B72EF272C30}"/>
              </a:ext>
            </a:extLst>
          </p:cNvPr>
          <p:cNvPicPr>
            <a:picLocks noChangeAspect="1"/>
          </p:cNvPicPr>
          <p:nvPr/>
        </p:nvPicPr>
        <p:blipFill>
          <a:blip r:embed="rId2"/>
          <a:stretch>
            <a:fillRect/>
          </a:stretch>
        </p:blipFill>
        <p:spPr>
          <a:xfrm>
            <a:off x="4600664" y="5477281"/>
            <a:ext cx="1299560" cy="866373"/>
          </a:xfrm>
          <a:prstGeom prst="rect">
            <a:avLst/>
          </a:prstGeom>
        </p:spPr>
      </p:pic>
      <p:pic>
        <p:nvPicPr>
          <p:cNvPr id="62" name="図 61">
            <a:extLst>
              <a:ext uri="{FF2B5EF4-FFF2-40B4-BE49-F238E27FC236}">
                <a16:creationId xmlns:a16="http://schemas.microsoft.com/office/drawing/2014/main" id="{3BF4437E-907F-9B81-F35F-53F9F8A67EF8}"/>
              </a:ext>
            </a:extLst>
          </p:cNvPr>
          <p:cNvPicPr>
            <a:picLocks noChangeAspect="1"/>
          </p:cNvPicPr>
          <p:nvPr/>
        </p:nvPicPr>
        <p:blipFill>
          <a:blip r:embed="rId2"/>
          <a:stretch>
            <a:fillRect/>
          </a:stretch>
        </p:blipFill>
        <p:spPr>
          <a:xfrm>
            <a:off x="6083884" y="5477281"/>
            <a:ext cx="1299560" cy="866373"/>
          </a:xfrm>
          <a:prstGeom prst="rect">
            <a:avLst/>
          </a:prstGeom>
        </p:spPr>
      </p:pic>
      <p:pic>
        <p:nvPicPr>
          <p:cNvPr id="63" name="図 62">
            <a:extLst>
              <a:ext uri="{FF2B5EF4-FFF2-40B4-BE49-F238E27FC236}">
                <a16:creationId xmlns:a16="http://schemas.microsoft.com/office/drawing/2014/main" id="{9FD326BD-A887-2559-CDAC-196F5CCACCF1}"/>
              </a:ext>
            </a:extLst>
          </p:cNvPr>
          <p:cNvPicPr>
            <a:picLocks noChangeAspect="1"/>
          </p:cNvPicPr>
          <p:nvPr/>
        </p:nvPicPr>
        <p:blipFill>
          <a:blip r:embed="rId2"/>
          <a:stretch>
            <a:fillRect/>
          </a:stretch>
        </p:blipFill>
        <p:spPr>
          <a:xfrm>
            <a:off x="7522504" y="5477281"/>
            <a:ext cx="1299560" cy="866373"/>
          </a:xfrm>
          <a:prstGeom prst="rect">
            <a:avLst/>
          </a:prstGeom>
        </p:spPr>
      </p:pic>
      <p:sp>
        <p:nvSpPr>
          <p:cNvPr id="68" name="正方形/長方形 67">
            <a:extLst>
              <a:ext uri="{FF2B5EF4-FFF2-40B4-BE49-F238E27FC236}">
                <a16:creationId xmlns:a16="http://schemas.microsoft.com/office/drawing/2014/main" id="{BAF9B9AA-3E84-07E3-2B7F-B25262D948FC}"/>
              </a:ext>
            </a:extLst>
          </p:cNvPr>
          <p:cNvSpPr/>
          <p:nvPr/>
        </p:nvSpPr>
        <p:spPr>
          <a:xfrm>
            <a:off x="8928650" y="4784385"/>
            <a:ext cx="1370088" cy="1763160"/>
          </a:xfrm>
          <a:prstGeom prst="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業種〇</a:t>
            </a:r>
            <a:endParaRPr kumimoji="1" lang="en-US" altLang="ja-JP"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（業種）</a:t>
            </a:r>
          </a:p>
        </p:txBody>
      </p:sp>
      <p:pic>
        <p:nvPicPr>
          <p:cNvPr id="69" name="図 68">
            <a:extLst>
              <a:ext uri="{FF2B5EF4-FFF2-40B4-BE49-F238E27FC236}">
                <a16:creationId xmlns:a16="http://schemas.microsoft.com/office/drawing/2014/main" id="{928D8598-2934-6334-BBE5-D54AE2E5860B}"/>
              </a:ext>
            </a:extLst>
          </p:cNvPr>
          <p:cNvPicPr>
            <a:picLocks noChangeAspect="1"/>
          </p:cNvPicPr>
          <p:nvPr/>
        </p:nvPicPr>
        <p:blipFill>
          <a:blip r:embed="rId2"/>
          <a:stretch>
            <a:fillRect/>
          </a:stretch>
        </p:blipFill>
        <p:spPr>
          <a:xfrm>
            <a:off x="8981849" y="5477278"/>
            <a:ext cx="1299560" cy="866373"/>
          </a:xfrm>
          <a:prstGeom prst="rect">
            <a:avLst/>
          </a:prstGeom>
        </p:spPr>
      </p:pic>
      <p:sp>
        <p:nvSpPr>
          <p:cNvPr id="17" name="四角形: 角を丸くする 16">
            <a:extLst>
              <a:ext uri="{FF2B5EF4-FFF2-40B4-BE49-F238E27FC236}">
                <a16:creationId xmlns:a16="http://schemas.microsoft.com/office/drawing/2014/main" id="{18C99FEE-BD96-9CDF-C452-B678883EAD9B}"/>
              </a:ext>
            </a:extLst>
          </p:cNvPr>
          <p:cNvSpPr/>
          <p:nvPr/>
        </p:nvSpPr>
        <p:spPr>
          <a:xfrm>
            <a:off x="258911" y="3474550"/>
            <a:ext cx="980579" cy="3134781"/>
          </a:xfrm>
          <a:prstGeom prst="roundRect">
            <a:avLst/>
          </a:prstGeom>
          <a:ln w="25400">
            <a:solidFill>
              <a:schemeClr val="bg1">
                <a:lumMod val="50000"/>
              </a:schemeClr>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cap="none" spc="0" normalizeH="0" baseline="0" noProof="0" dirty="0" err="1">
                <a:ln>
                  <a:noFill/>
                </a:ln>
                <a:solidFill>
                  <a:prstClr val="black"/>
                </a:solidFill>
                <a:effectLst/>
                <a:uLnTx/>
                <a:uFillTx/>
                <a:latin typeface="Meiryo UI" panose="020B0604030504040204" pitchFamily="50" charset="-128"/>
                <a:ea typeface="Meiryo UI" panose="020B0604030504040204" pitchFamily="50" charset="-128"/>
                <a:cs typeface="+mn-cs"/>
              </a:rPr>
              <a:t>SoSOS</a:t>
            </a:r>
            <a:r>
              <a:rPr kumimoji="1" lang="ja-JP" altLang="en-US" sz="1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（仮称）</a:t>
            </a:r>
          </a:p>
        </p:txBody>
      </p:sp>
      <p:sp>
        <p:nvSpPr>
          <p:cNvPr id="88" name="吹き出し: 四角形 87">
            <a:extLst>
              <a:ext uri="{FF2B5EF4-FFF2-40B4-BE49-F238E27FC236}">
                <a16:creationId xmlns:a16="http://schemas.microsoft.com/office/drawing/2014/main" id="{B161B7E5-9856-366E-B177-1BAFA8DCDF3E}"/>
              </a:ext>
            </a:extLst>
          </p:cNvPr>
          <p:cNvSpPr/>
          <p:nvPr/>
        </p:nvSpPr>
        <p:spPr>
          <a:xfrm>
            <a:off x="1318312" y="3853391"/>
            <a:ext cx="1597608" cy="2193281"/>
          </a:xfrm>
          <a:prstGeom prst="wedgeRectCallout">
            <a:avLst>
              <a:gd name="adj1" fmla="val 33348"/>
              <a:gd name="adj2" fmla="val -68303"/>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100" b="0" i="0" u="none" strike="noStrike" kern="1200" cap="none" spc="0" normalizeH="0" baseline="0" noProof="0" dirty="0">
                <a:ln>
                  <a:noFill/>
                </a:ln>
                <a:solidFill>
                  <a:srgbClr val="000000"/>
                </a:solidFill>
                <a:effectLst/>
                <a:uLnTx/>
                <a:uFillTx/>
                <a:latin typeface="Meiryo UI" panose="020B0604030504040204" pitchFamily="50" charset="-128"/>
                <a:ea typeface="Meiryo UI" panose="020B0604030504040204" pitchFamily="50" charset="-128"/>
                <a:cs typeface="+mn-cs"/>
              </a:rPr>
              <a:t>ヒューマン（ユーザー）に最適化された動的な資源の割り当て</a:t>
            </a:r>
          </a:p>
        </p:txBody>
      </p:sp>
      <p:pic>
        <p:nvPicPr>
          <p:cNvPr id="89" name="図 88">
            <a:extLst>
              <a:ext uri="{FF2B5EF4-FFF2-40B4-BE49-F238E27FC236}">
                <a16:creationId xmlns:a16="http://schemas.microsoft.com/office/drawing/2014/main" id="{9206717F-1273-E101-8FB3-2D894007B777}"/>
              </a:ext>
            </a:extLst>
          </p:cNvPr>
          <p:cNvPicPr>
            <a:picLocks noChangeAspect="1"/>
          </p:cNvPicPr>
          <p:nvPr/>
        </p:nvPicPr>
        <p:blipFill>
          <a:blip r:embed="rId3"/>
          <a:stretch>
            <a:fillRect/>
          </a:stretch>
        </p:blipFill>
        <p:spPr>
          <a:xfrm>
            <a:off x="1431863" y="4620633"/>
            <a:ext cx="1433598" cy="1128678"/>
          </a:xfrm>
          <a:prstGeom prst="rect">
            <a:avLst/>
          </a:prstGeom>
        </p:spPr>
      </p:pic>
      <p:sp>
        <p:nvSpPr>
          <p:cNvPr id="64" name="スライド番号プレースホルダー 2">
            <a:extLst>
              <a:ext uri="{FF2B5EF4-FFF2-40B4-BE49-F238E27FC236}">
                <a16:creationId xmlns:a16="http://schemas.microsoft.com/office/drawing/2014/main" id="{351CC010-CB94-A107-88BF-B68200BFDF26}"/>
              </a:ext>
            </a:extLst>
          </p:cNvPr>
          <p:cNvSpPr txBox="1">
            <a:spLocks/>
          </p:cNvSpPr>
          <p:nvPr/>
        </p:nvSpPr>
        <p:spPr bwMode="auto">
          <a:xfrm>
            <a:off x="5302091" y="6547151"/>
            <a:ext cx="1185862" cy="306387"/>
          </a:xfrm>
          <a:prstGeom prst="rect">
            <a:avLst/>
          </a:prstGeom>
          <a:noFill/>
          <a:ln w="9525">
            <a:noFill/>
            <a:miter lim="800000"/>
            <a:headEnd/>
            <a:tailEnd/>
          </a:ln>
        </p:spPr>
        <p:txBody>
          <a:bodyPr>
            <a:prstTxWarp prst="textNoShape">
              <a:avLst/>
            </a:prstTxWarp>
          </a:bodyPr>
          <a:lstStyle/>
          <a:p>
            <a:pPr marL="0" marR="0" lvl="0" indent="0" algn="ctr" defTabSz="914400" rtl="0" eaLnBrk="0" fontAlgn="auto" latinLnBrk="0" hangingPunct="1">
              <a:lnSpc>
                <a:spcPct val="100000"/>
              </a:lnSpc>
              <a:spcBef>
                <a:spcPts val="700"/>
              </a:spcBef>
              <a:spcAft>
                <a:spcPts val="700"/>
              </a:spcAft>
              <a:buClrTx/>
              <a:buSzTx/>
              <a:buFontTx/>
              <a:buNone/>
              <a:tabLst/>
              <a:defRPr/>
            </a:pPr>
            <a:fld id="{9A936315-0A6D-4101-A582-A02FE6BC92D5}" type="slidenum">
              <a:rPr kumimoji="1" lang="en-US" altLang="ja-JP" sz="900" b="0" i="0" u="none" strike="noStrike" kern="1200" cap="none" spc="0" normalizeH="0" baseline="0" noProof="0">
                <a:ln>
                  <a:noFill/>
                </a:ln>
                <a:solidFill>
                  <a:srgbClr val="000000"/>
                </a:solidFill>
                <a:effectLst/>
                <a:uLnTx/>
                <a:uFillTx/>
                <a:latin typeface="Arial Unicode MS" charset="0"/>
                <a:ea typeface="Arial Unicode MS" charset="0"/>
                <a:cs typeface="Arial Unicode MS" charset="0"/>
              </a:rPr>
              <a:pPr marL="0" marR="0" lvl="0" indent="0" algn="ctr" defTabSz="914400" rtl="0" eaLnBrk="0" fontAlgn="auto" latinLnBrk="0" hangingPunct="1">
                <a:lnSpc>
                  <a:spcPct val="100000"/>
                </a:lnSpc>
                <a:spcBef>
                  <a:spcPts val="700"/>
                </a:spcBef>
                <a:spcAft>
                  <a:spcPts val="700"/>
                </a:spcAft>
                <a:buClrTx/>
                <a:buSzTx/>
                <a:buFontTx/>
                <a:buNone/>
                <a:tabLst/>
                <a:defRPr/>
              </a:pPr>
              <a:t>28</a:t>
            </a:fld>
            <a:endParaRPr kumimoji="1" lang="en-US" altLang="ja-JP" sz="900" b="0" i="0" u="none" strike="noStrike" kern="1200" cap="none" spc="0" normalizeH="0" baseline="0" noProof="0">
              <a:ln>
                <a:noFill/>
              </a:ln>
              <a:solidFill>
                <a:srgbClr val="000000"/>
              </a:solidFill>
              <a:effectLst/>
              <a:uLnTx/>
              <a:uFillTx/>
              <a:latin typeface="Arial Unicode MS" charset="0"/>
              <a:ea typeface="Arial Unicode MS" charset="0"/>
              <a:cs typeface="Arial Unicode MS" charset="0"/>
            </a:endParaRPr>
          </a:p>
        </p:txBody>
      </p:sp>
      <p:sp>
        <p:nvSpPr>
          <p:cNvPr id="65" name="矢印: 上下 64">
            <a:extLst>
              <a:ext uri="{FF2B5EF4-FFF2-40B4-BE49-F238E27FC236}">
                <a16:creationId xmlns:a16="http://schemas.microsoft.com/office/drawing/2014/main" id="{D5791FA4-2DD9-0DB7-0D6C-358D80F23F71}"/>
              </a:ext>
            </a:extLst>
          </p:cNvPr>
          <p:cNvSpPr/>
          <p:nvPr/>
        </p:nvSpPr>
        <p:spPr>
          <a:xfrm>
            <a:off x="2593458" y="3242688"/>
            <a:ext cx="177317" cy="317251"/>
          </a:xfrm>
          <a:prstGeom prst="upDownArrow">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66" name="矢印: 上下 65">
            <a:extLst>
              <a:ext uri="{FF2B5EF4-FFF2-40B4-BE49-F238E27FC236}">
                <a16:creationId xmlns:a16="http://schemas.microsoft.com/office/drawing/2014/main" id="{FEB4B39E-6E91-8832-505E-CC44B7827949}"/>
              </a:ext>
            </a:extLst>
          </p:cNvPr>
          <p:cNvSpPr/>
          <p:nvPr/>
        </p:nvSpPr>
        <p:spPr>
          <a:xfrm>
            <a:off x="3514088" y="3242688"/>
            <a:ext cx="177317" cy="317251"/>
          </a:xfrm>
          <a:prstGeom prst="upDownArrow">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67" name="矢印: 上下 66">
            <a:extLst>
              <a:ext uri="{FF2B5EF4-FFF2-40B4-BE49-F238E27FC236}">
                <a16:creationId xmlns:a16="http://schemas.microsoft.com/office/drawing/2014/main" id="{780A659C-2D88-F694-0247-EED2207A3360}"/>
              </a:ext>
            </a:extLst>
          </p:cNvPr>
          <p:cNvSpPr/>
          <p:nvPr/>
        </p:nvSpPr>
        <p:spPr>
          <a:xfrm>
            <a:off x="4591394" y="3242688"/>
            <a:ext cx="177317" cy="317251"/>
          </a:xfrm>
          <a:prstGeom prst="upDownArrow">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70" name="矢印: 上下 69">
            <a:extLst>
              <a:ext uri="{FF2B5EF4-FFF2-40B4-BE49-F238E27FC236}">
                <a16:creationId xmlns:a16="http://schemas.microsoft.com/office/drawing/2014/main" id="{AD92404B-9BD0-402F-59C5-C7C4EEC863FB}"/>
              </a:ext>
            </a:extLst>
          </p:cNvPr>
          <p:cNvSpPr/>
          <p:nvPr/>
        </p:nvSpPr>
        <p:spPr>
          <a:xfrm>
            <a:off x="5684540" y="3242688"/>
            <a:ext cx="177317" cy="317251"/>
          </a:xfrm>
          <a:prstGeom prst="upDownArrow">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71" name="矢印: 上下 70">
            <a:extLst>
              <a:ext uri="{FF2B5EF4-FFF2-40B4-BE49-F238E27FC236}">
                <a16:creationId xmlns:a16="http://schemas.microsoft.com/office/drawing/2014/main" id="{81D3E386-2F1F-F52F-F4E9-81DBCFF03164}"/>
              </a:ext>
            </a:extLst>
          </p:cNvPr>
          <p:cNvSpPr/>
          <p:nvPr/>
        </p:nvSpPr>
        <p:spPr>
          <a:xfrm>
            <a:off x="6804508" y="3242688"/>
            <a:ext cx="177317" cy="317251"/>
          </a:xfrm>
          <a:prstGeom prst="upDownArrow">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72" name="矢印: 上下 71">
            <a:extLst>
              <a:ext uri="{FF2B5EF4-FFF2-40B4-BE49-F238E27FC236}">
                <a16:creationId xmlns:a16="http://schemas.microsoft.com/office/drawing/2014/main" id="{A0B6D044-E596-5AF0-D252-D91699ED30DE}"/>
              </a:ext>
            </a:extLst>
          </p:cNvPr>
          <p:cNvSpPr/>
          <p:nvPr/>
        </p:nvSpPr>
        <p:spPr>
          <a:xfrm>
            <a:off x="7873370" y="3242688"/>
            <a:ext cx="177317" cy="317251"/>
          </a:xfrm>
          <a:prstGeom prst="upDownArrow">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
        <p:nvSpPr>
          <p:cNvPr id="73" name="矢印: 上下 72">
            <a:extLst>
              <a:ext uri="{FF2B5EF4-FFF2-40B4-BE49-F238E27FC236}">
                <a16:creationId xmlns:a16="http://schemas.microsoft.com/office/drawing/2014/main" id="{0B867273-FD92-6D97-BDDF-09278CAB3E2E}"/>
              </a:ext>
            </a:extLst>
          </p:cNvPr>
          <p:cNvSpPr/>
          <p:nvPr/>
        </p:nvSpPr>
        <p:spPr>
          <a:xfrm>
            <a:off x="8943308" y="3242688"/>
            <a:ext cx="177317" cy="317251"/>
          </a:xfrm>
          <a:prstGeom prst="upDownArrow">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dirty="0" err="1">
              <a:ln>
                <a:noFill/>
              </a:ln>
              <a:solidFill>
                <a:srgbClr val="000000"/>
              </a:solidFill>
              <a:effectLst/>
              <a:uLnTx/>
              <a:uFillTx/>
              <a:latin typeface="メイリオ"/>
              <a:ea typeface="メイリオ"/>
              <a:cs typeface="+mn-cs"/>
            </a:endParaRPr>
          </a:p>
        </p:txBody>
      </p:sp>
    </p:spTree>
    <p:extLst>
      <p:ext uri="{BB962C8B-B14F-4D97-AF65-F5344CB8AC3E}">
        <p14:creationId xmlns:p14="http://schemas.microsoft.com/office/powerpoint/2010/main" val="26840716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参考</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第</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9</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回</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(12/6)</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成果物</a:t>
            </a:r>
          </a:p>
        </p:txBody>
      </p:sp>
      <p:sp>
        <p:nvSpPr>
          <p:cNvPr id="3" name="スライド番号プレースホルダー 2">
            <a:extLst>
              <a:ext uri="{FF2B5EF4-FFF2-40B4-BE49-F238E27FC236}">
                <a16:creationId xmlns:a16="http://schemas.microsoft.com/office/drawing/2014/main" id="{5E829F7B-A0DA-E026-DA56-3E7EB65BCC8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FCE2DA-631B-4D14-86D6-A75E8111448D}" type="slidenum">
              <a:rPr kumimoji="1" lang="ja-JP" altLang="en-US" sz="1200" b="0" i="0" u="none" strike="noStrike" kern="1200" cap="none" spc="0" normalizeH="0" baseline="0" noProof="0" smtClean="0">
                <a:ln>
                  <a:noFill/>
                </a:ln>
                <a:solidFill>
                  <a:prstClr val="black">
                    <a:tint val="75000"/>
                  </a:prstClr>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1" lang="ja-JP" altLang="en-US" sz="1200" b="0" i="0" u="none" strike="noStrike" kern="1200" cap="none" spc="0" normalizeH="0" baseline="0" noProof="0">
              <a:ln>
                <a:noFill/>
              </a:ln>
              <a:solidFill>
                <a:prstClr val="black">
                  <a:tint val="75000"/>
                </a:prstClr>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651801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SoS</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分類の軸、人とシステムの関係を表す軸の議論</a:t>
            </a:r>
            <a:endPar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endParaRPr>
          </a:p>
        </p:txBody>
      </p:sp>
      <p:sp>
        <p:nvSpPr>
          <p:cNvPr id="1683" name="スライド番号プレースホルダー 1682">
            <a:extLst>
              <a:ext uri="{FF2B5EF4-FFF2-40B4-BE49-F238E27FC236}">
                <a16:creationId xmlns:a16="http://schemas.microsoft.com/office/drawing/2014/main" id="{B7882279-D452-C3E6-C101-1EBD2185F4A9}"/>
              </a:ext>
            </a:extLst>
          </p:cNvPr>
          <p:cNvSpPr>
            <a:spLocks noGrp="1"/>
          </p:cNvSpPr>
          <p:nvPr>
            <p:ph type="sldNum" sz="quarter" idx="12"/>
          </p:nvPr>
        </p:nvSpPr>
        <p:spPr/>
        <p:txBody>
          <a:bodyPr/>
          <a:lstStyle/>
          <a:p>
            <a:fld id="{4D029D89-7B63-4C94-AD4D-2E4D6BB83637}" type="slidenum">
              <a:rPr kumimoji="1" lang="ja-JP" altLang="en-US" smtClean="0"/>
              <a:t>3</a:t>
            </a:fld>
            <a:endParaRPr kumimoji="1" lang="ja-JP" altLang="en-US"/>
          </a:p>
        </p:txBody>
      </p:sp>
    </p:spTree>
    <p:extLst>
      <p:ext uri="{BB962C8B-B14F-4D97-AF65-F5344CB8AC3E}">
        <p14:creationId xmlns:p14="http://schemas.microsoft.com/office/powerpoint/2010/main" val="24806828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四角形: 角を丸くする 1">
            <a:extLst>
              <a:ext uri="{FF2B5EF4-FFF2-40B4-BE49-F238E27FC236}">
                <a16:creationId xmlns:a16="http://schemas.microsoft.com/office/drawing/2014/main" id="{48B071E2-A90B-AE1E-0309-2BAD9D867A26}"/>
              </a:ext>
            </a:extLst>
          </p:cNvPr>
          <p:cNvSpPr/>
          <p:nvPr/>
        </p:nvSpPr>
        <p:spPr>
          <a:xfrm>
            <a:off x="651958" y="704329"/>
            <a:ext cx="2840273" cy="3011635"/>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3" name="テキスト ボックス 2">
            <a:extLst>
              <a:ext uri="{FF2B5EF4-FFF2-40B4-BE49-F238E27FC236}">
                <a16:creationId xmlns:a16="http://schemas.microsoft.com/office/drawing/2014/main" id="{9EE2D866-5169-66D2-22E3-0E29D05E2C58}"/>
              </a:ext>
            </a:extLst>
          </p:cNvPr>
          <p:cNvSpPr txBox="1"/>
          <p:nvPr/>
        </p:nvSpPr>
        <p:spPr>
          <a:xfrm>
            <a:off x="1428766" y="704329"/>
            <a:ext cx="132832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プラント</a:t>
            </a:r>
            <a:endParaRPr kumimoji="1" lang="en-US" altLang="ja-JP" sz="20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 name="正方形/長方形 4">
            <a:extLst>
              <a:ext uri="{FF2B5EF4-FFF2-40B4-BE49-F238E27FC236}">
                <a16:creationId xmlns:a16="http://schemas.microsoft.com/office/drawing/2014/main" id="{955C537E-1FF2-ECDF-E2B5-ED086681F55A}"/>
              </a:ext>
            </a:extLst>
          </p:cNvPr>
          <p:cNvSpPr/>
          <p:nvPr/>
        </p:nvSpPr>
        <p:spPr>
          <a:xfrm>
            <a:off x="1511225" y="1613483"/>
            <a:ext cx="1784736" cy="38962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制御システム</a:t>
            </a:r>
          </a:p>
        </p:txBody>
      </p:sp>
      <p:sp>
        <p:nvSpPr>
          <p:cNvPr id="6" name="正方形/長方形 5">
            <a:extLst>
              <a:ext uri="{FF2B5EF4-FFF2-40B4-BE49-F238E27FC236}">
                <a16:creationId xmlns:a16="http://schemas.microsoft.com/office/drawing/2014/main" id="{0E71BC96-ED4B-90BC-A559-7601ECA32DF0}"/>
              </a:ext>
            </a:extLst>
          </p:cNvPr>
          <p:cNvSpPr/>
          <p:nvPr/>
        </p:nvSpPr>
        <p:spPr>
          <a:xfrm>
            <a:off x="2384235" y="2419667"/>
            <a:ext cx="911726" cy="96555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生産</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計画</a:t>
            </a:r>
          </a:p>
        </p:txBody>
      </p:sp>
      <p:cxnSp>
        <p:nvCxnSpPr>
          <p:cNvPr id="8" name="直線矢印コネクタ 7">
            <a:extLst>
              <a:ext uri="{FF2B5EF4-FFF2-40B4-BE49-F238E27FC236}">
                <a16:creationId xmlns:a16="http://schemas.microsoft.com/office/drawing/2014/main" id="{02370AA5-E49A-DF6B-8303-C24A6E47F843}"/>
              </a:ext>
            </a:extLst>
          </p:cNvPr>
          <p:cNvCxnSpPr>
            <a:cxnSpLocks/>
          </p:cNvCxnSpPr>
          <p:nvPr/>
        </p:nvCxnSpPr>
        <p:spPr>
          <a:xfrm flipH="1">
            <a:off x="3510773" y="3307066"/>
            <a:ext cx="2185087" cy="0"/>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BB460BB2-57F6-1EB3-2FAF-6A1E47D11E2C}"/>
              </a:ext>
            </a:extLst>
          </p:cNvPr>
          <p:cNvCxnSpPr>
            <a:cxnSpLocks/>
          </p:cNvCxnSpPr>
          <p:nvPr/>
        </p:nvCxnSpPr>
        <p:spPr>
          <a:xfrm>
            <a:off x="3492231" y="1353943"/>
            <a:ext cx="1054008"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6" name="テキスト ボックス 15">
            <a:extLst>
              <a:ext uri="{FF2B5EF4-FFF2-40B4-BE49-F238E27FC236}">
                <a16:creationId xmlns:a16="http://schemas.microsoft.com/office/drawing/2014/main" id="{D9BF7D99-90BB-ABB6-97F2-9042D5EE4852}"/>
              </a:ext>
            </a:extLst>
          </p:cNvPr>
          <p:cNvSpPr txBox="1"/>
          <p:nvPr/>
        </p:nvSpPr>
        <p:spPr>
          <a:xfrm>
            <a:off x="3585818" y="1004365"/>
            <a:ext cx="6383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CO2</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17" name="直線矢印コネクタ 16">
            <a:extLst>
              <a:ext uri="{FF2B5EF4-FFF2-40B4-BE49-F238E27FC236}">
                <a16:creationId xmlns:a16="http://schemas.microsoft.com/office/drawing/2014/main" id="{9AAF925D-B77D-244E-362A-23C244137275}"/>
              </a:ext>
            </a:extLst>
          </p:cNvPr>
          <p:cNvCxnSpPr>
            <a:cxnSpLocks/>
          </p:cNvCxnSpPr>
          <p:nvPr/>
        </p:nvCxnSpPr>
        <p:spPr>
          <a:xfrm flipH="1">
            <a:off x="3492231" y="1725265"/>
            <a:ext cx="98249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0" name="テキスト ボックス 19">
            <a:extLst>
              <a:ext uri="{FF2B5EF4-FFF2-40B4-BE49-F238E27FC236}">
                <a16:creationId xmlns:a16="http://schemas.microsoft.com/office/drawing/2014/main" id="{5E666107-ECD1-FE49-0C89-85D1D5826012}"/>
              </a:ext>
            </a:extLst>
          </p:cNvPr>
          <p:cNvSpPr txBox="1"/>
          <p:nvPr/>
        </p:nvSpPr>
        <p:spPr>
          <a:xfrm>
            <a:off x="3585818" y="1438965"/>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電気</a:t>
            </a:r>
          </a:p>
        </p:txBody>
      </p:sp>
      <p:cxnSp>
        <p:nvCxnSpPr>
          <p:cNvPr id="21" name="直線矢印コネクタ 20">
            <a:extLst>
              <a:ext uri="{FF2B5EF4-FFF2-40B4-BE49-F238E27FC236}">
                <a16:creationId xmlns:a16="http://schemas.microsoft.com/office/drawing/2014/main" id="{AFEFC848-4583-F2DD-A135-09D85A2A16CB}"/>
              </a:ext>
            </a:extLst>
          </p:cNvPr>
          <p:cNvCxnSpPr>
            <a:cxnSpLocks/>
          </p:cNvCxnSpPr>
          <p:nvPr/>
        </p:nvCxnSpPr>
        <p:spPr>
          <a:xfrm flipH="1">
            <a:off x="3510773" y="2135794"/>
            <a:ext cx="98249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2" name="テキスト ボックス 21">
            <a:extLst>
              <a:ext uri="{FF2B5EF4-FFF2-40B4-BE49-F238E27FC236}">
                <a16:creationId xmlns:a16="http://schemas.microsoft.com/office/drawing/2014/main" id="{C7AC5848-909F-78FF-9905-2D33A0488CB9}"/>
              </a:ext>
            </a:extLst>
          </p:cNvPr>
          <p:cNvSpPr txBox="1"/>
          <p:nvPr/>
        </p:nvSpPr>
        <p:spPr>
          <a:xfrm>
            <a:off x="3577803" y="1826863"/>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水素</a:t>
            </a:r>
          </a:p>
        </p:txBody>
      </p:sp>
      <p:cxnSp>
        <p:nvCxnSpPr>
          <p:cNvPr id="24" name="直線矢印コネクタ 23">
            <a:extLst>
              <a:ext uri="{FF2B5EF4-FFF2-40B4-BE49-F238E27FC236}">
                <a16:creationId xmlns:a16="http://schemas.microsoft.com/office/drawing/2014/main" id="{AB458446-A76A-DE6E-20CD-7182BFA2751D}"/>
              </a:ext>
            </a:extLst>
          </p:cNvPr>
          <p:cNvCxnSpPr>
            <a:cxnSpLocks/>
            <a:stCxn id="6" idx="0"/>
            <a:endCxn id="5" idx="2"/>
          </p:cNvCxnSpPr>
          <p:nvPr/>
        </p:nvCxnSpPr>
        <p:spPr>
          <a:xfrm flipH="1" flipV="1">
            <a:off x="2403593" y="2003111"/>
            <a:ext cx="436505" cy="4165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5" name="テキスト ボックス 24">
            <a:extLst>
              <a:ext uri="{FF2B5EF4-FFF2-40B4-BE49-F238E27FC236}">
                <a16:creationId xmlns:a16="http://schemas.microsoft.com/office/drawing/2014/main" id="{D5474685-75E6-1D88-8DD0-7E9463B26008}"/>
              </a:ext>
            </a:extLst>
          </p:cNvPr>
          <p:cNvSpPr txBox="1"/>
          <p:nvPr/>
        </p:nvSpPr>
        <p:spPr>
          <a:xfrm>
            <a:off x="3415160" y="2900297"/>
            <a:ext cx="22621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エネルギー計画変更</a:t>
            </a:r>
          </a:p>
        </p:txBody>
      </p:sp>
      <p:sp>
        <p:nvSpPr>
          <p:cNvPr id="26" name="テキスト ボックス 25">
            <a:extLst>
              <a:ext uri="{FF2B5EF4-FFF2-40B4-BE49-F238E27FC236}">
                <a16:creationId xmlns:a16="http://schemas.microsoft.com/office/drawing/2014/main" id="{50123373-77B0-E6BD-B109-047D8BF740DE}"/>
              </a:ext>
            </a:extLst>
          </p:cNvPr>
          <p:cNvSpPr txBox="1"/>
          <p:nvPr/>
        </p:nvSpPr>
        <p:spPr>
          <a:xfrm>
            <a:off x="3444209" y="2419668"/>
            <a:ext cx="180049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エネルギー計画</a:t>
            </a:r>
          </a:p>
        </p:txBody>
      </p:sp>
      <p:cxnSp>
        <p:nvCxnSpPr>
          <p:cNvPr id="27" name="直線矢印コネクタ 26">
            <a:extLst>
              <a:ext uri="{FF2B5EF4-FFF2-40B4-BE49-F238E27FC236}">
                <a16:creationId xmlns:a16="http://schemas.microsoft.com/office/drawing/2014/main" id="{4619051A-764C-29A7-4B29-5164E18DBB07}"/>
              </a:ext>
            </a:extLst>
          </p:cNvPr>
          <p:cNvCxnSpPr>
            <a:cxnSpLocks/>
          </p:cNvCxnSpPr>
          <p:nvPr/>
        </p:nvCxnSpPr>
        <p:spPr>
          <a:xfrm>
            <a:off x="3533948" y="2768802"/>
            <a:ext cx="2161912" cy="0"/>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pic>
        <p:nvPicPr>
          <p:cNvPr id="4" name="グラフィックス 3" descr="ユーザー 単色塗りつぶし">
            <a:extLst>
              <a:ext uri="{FF2B5EF4-FFF2-40B4-BE49-F238E27FC236}">
                <a16:creationId xmlns:a16="http://schemas.microsoft.com/office/drawing/2014/main" id="{581A7475-BC64-E2EB-A74A-8E94824F953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60523" y="2181392"/>
            <a:ext cx="447423" cy="447423"/>
          </a:xfrm>
          <a:prstGeom prst="rect">
            <a:avLst/>
          </a:prstGeom>
        </p:spPr>
      </p:pic>
      <p:sp>
        <p:nvSpPr>
          <p:cNvPr id="35" name="正方形/長方形 34">
            <a:extLst>
              <a:ext uri="{FF2B5EF4-FFF2-40B4-BE49-F238E27FC236}">
                <a16:creationId xmlns:a16="http://schemas.microsoft.com/office/drawing/2014/main" id="{DB9D2436-E25E-4CB8-7E9E-3B8F81D60AE7}"/>
              </a:ext>
            </a:extLst>
          </p:cNvPr>
          <p:cNvSpPr/>
          <p:nvPr/>
        </p:nvSpPr>
        <p:spPr>
          <a:xfrm>
            <a:off x="1503210" y="1026124"/>
            <a:ext cx="1792751" cy="38962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設備</a:t>
            </a:r>
          </a:p>
        </p:txBody>
      </p:sp>
      <p:pic>
        <p:nvPicPr>
          <p:cNvPr id="38" name="グラフィックス 37" descr="ユーザー 単色塗りつぶし">
            <a:extLst>
              <a:ext uri="{FF2B5EF4-FFF2-40B4-BE49-F238E27FC236}">
                <a16:creationId xmlns:a16="http://schemas.microsoft.com/office/drawing/2014/main" id="{DF81C468-B2F5-EB7B-7B2E-B8176EAC8AD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0412" y="1584585"/>
            <a:ext cx="447423" cy="447423"/>
          </a:xfrm>
          <a:prstGeom prst="rect">
            <a:avLst/>
          </a:prstGeom>
        </p:spPr>
      </p:pic>
      <p:cxnSp>
        <p:nvCxnSpPr>
          <p:cNvPr id="40" name="直線コネクタ 39">
            <a:extLst>
              <a:ext uri="{FF2B5EF4-FFF2-40B4-BE49-F238E27FC236}">
                <a16:creationId xmlns:a16="http://schemas.microsoft.com/office/drawing/2014/main" id="{B71EC617-4FF0-787D-5366-8A4E1625CB9B}"/>
              </a:ext>
            </a:extLst>
          </p:cNvPr>
          <p:cNvCxnSpPr>
            <a:stCxn id="5" idx="1"/>
            <a:endCxn id="38" idx="3"/>
          </p:cNvCxnSpPr>
          <p:nvPr/>
        </p:nvCxnSpPr>
        <p:spPr>
          <a:xfrm flipH="1">
            <a:off x="1277835" y="1808297"/>
            <a:ext cx="2333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4663DE49-5E00-4AEE-7505-BE29CDB7590B}"/>
              </a:ext>
            </a:extLst>
          </p:cNvPr>
          <p:cNvCxnSpPr>
            <a:cxnSpLocks/>
            <a:stCxn id="35" idx="2"/>
            <a:endCxn id="5" idx="0"/>
          </p:cNvCxnSpPr>
          <p:nvPr/>
        </p:nvCxnSpPr>
        <p:spPr>
          <a:xfrm>
            <a:off x="2399586" y="1415752"/>
            <a:ext cx="4007" cy="197731"/>
          </a:xfrm>
          <a:prstGeom prst="line">
            <a:avLst/>
          </a:prstGeom>
        </p:spPr>
        <p:style>
          <a:lnRef idx="1">
            <a:schemeClr val="accent1"/>
          </a:lnRef>
          <a:fillRef idx="0">
            <a:schemeClr val="accent1"/>
          </a:fillRef>
          <a:effectRef idx="0">
            <a:schemeClr val="accent1"/>
          </a:effectRef>
          <a:fontRef idx="minor">
            <a:schemeClr val="tx1"/>
          </a:fontRef>
        </p:style>
      </p:cxnSp>
      <p:sp>
        <p:nvSpPr>
          <p:cNvPr id="44" name="四角形: 角を丸くする 43">
            <a:extLst>
              <a:ext uri="{FF2B5EF4-FFF2-40B4-BE49-F238E27FC236}">
                <a16:creationId xmlns:a16="http://schemas.microsoft.com/office/drawing/2014/main" id="{25425D26-BFBC-C34F-E3A3-D03F9FA93C7A}"/>
              </a:ext>
            </a:extLst>
          </p:cNvPr>
          <p:cNvSpPr/>
          <p:nvPr/>
        </p:nvSpPr>
        <p:spPr>
          <a:xfrm>
            <a:off x="5695859" y="675574"/>
            <a:ext cx="3967380" cy="3278351"/>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47" name="テキスト ボックス 46">
            <a:extLst>
              <a:ext uri="{FF2B5EF4-FFF2-40B4-BE49-F238E27FC236}">
                <a16:creationId xmlns:a16="http://schemas.microsoft.com/office/drawing/2014/main" id="{8789D73D-DDEF-1E91-657E-F1B3DEE04E06}"/>
              </a:ext>
            </a:extLst>
          </p:cNvPr>
          <p:cNvSpPr txBox="1"/>
          <p:nvPr/>
        </p:nvSpPr>
        <p:spPr>
          <a:xfrm>
            <a:off x="6861068" y="704329"/>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全体管理</a:t>
            </a:r>
          </a:p>
        </p:txBody>
      </p:sp>
      <p:sp>
        <p:nvSpPr>
          <p:cNvPr id="48" name="正方形/長方形 47">
            <a:extLst>
              <a:ext uri="{FF2B5EF4-FFF2-40B4-BE49-F238E27FC236}">
                <a16:creationId xmlns:a16="http://schemas.microsoft.com/office/drawing/2014/main" id="{06C1C6AE-C2FD-A420-EEF9-64741257A61D}"/>
              </a:ext>
            </a:extLst>
          </p:cNvPr>
          <p:cNvSpPr/>
          <p:nvPr/>
        </p:nvSpPr>
        <p:spPr>
          <a:xfrm>
            <a:off x="5870576" y="1120688"/>
            <a:ext cx="535316" cy="18754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事業所管理</a:t>
            </a:r>
          </a:p>
        </p:txBody>
      </p:sp>
      <p:sp>
        <p:nvSpPr>
          <p:cNvPr id="51" name="正方形/長方形 50">
            <a:extLst>
              <a:ext uri="{FF2B5EF4-FFF2-40B4-BE49-F238E27FC236}">
                <a16:creationId xmlns:a16="http://schemas.microsoft.com/office/drawing/2014/main" id="{ECB58E10-0C5C-6356-1481-EC31B89D5537}"/>
              </a:ext>
            </a:extLst>
          </p:cNvPr>
          <p:cNvSpPr/>
          <p:nvPr/>
        </p:nvSpPr>
        <p:spPr>
          <a:xfrm>
            <a:off x="6580608" y="1556776"/>
            <a:ext cx="1568640" cy="4463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需要予測</a:t>
            </a:r>
          </a:p>
        </p:txBody>
      </p:sp>
      <p:sp>
        <p:nvSpPr>
          <p:cNvPr id="52" name="正方形/長方形 51">
            <a:extLst>
              <a:ext uri="{FF2B5EF4-FFF2-40B4-BE49-F238E27FC236}">
                <a16:creationId xmlns:a16="http://schemas.microsoft.com/office/drawing/2014/main" id="{81D44DA2-8361-E6F4-8558-8D7829A92B41}"/>
              </a:ext>
            </a:extLst>
          </p:cNvPr>
          <p:cNvSpPr/>
          <p:nvPr/>
        </p:nvSpPr>
        <p:spPr>
          <a:xfrm>
            <a:off x="6580608" y="2111345"/>
            <a:ext cx="1568640" cy="4463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供給予測</a:t>
            </a:r>
          </a:p>
        </p:txBody>
      </p:sp>
      <p:sp>
        <p:nvSpPr>
          <p:cNvPr id="53" name="正方形/長方形 52">
            <a:extLst>
              <a:ext uri="{FF2B5EF4-FFF2-40B4-BE49-F238E27FC236}">
                <a16:creationId xmlns:a16="http://schemas.microsoft.com/office/drawing/2014/main" id="{5B2F5ED4-D277-243A-BF4F-81E4168DA3D2}"/>
              </a:ext>
            </a:extLst>
          </p:cNvPr>
          <p:cNvSpPr/>
          <p:nvPr/>
        </p:nvSpPr>
        <p:spPr>
          <a:xfrm>
            <a:off x="8273708" y="1120688"/>
            <a:ext cx="535316" cy="18754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都市管理</a:t>
            </a:r>
          </a:p>
        </p:txBody>
      </p:sp>
      <p:sp>
        <p:nvSpPr>
          <p:cNvPr id="54" name="正方形/長方形 53">
            <a:extLst>
              <a:ext uri="{FF2B5EF4-FFF2-40B4-BE49-F238E27FC236}">
                <a16:creationId xmlns:a16="http://schemas.microsoft.com/office/drawing/2014/main" id="{9E36CCEF-C9AD-E6AD-3E14-419A1E7C6C0E}"/>
              </a:ext>
            </a:extLst>
          </p:cNvPr>
          <p:cNvSpPr/>
          <p:nvPr/>
        </p:nvSpPr>
        <p:spPr>
          <a:xfrm>
            <a:off x="6043664" y="3181759"/>
            <a:ext cx="1946088" cy="4463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再エネ管理</a:t>
            </a:r>
          </a:p>
        </p:txBody>
      </p:sp>
      <p:pic>
        <p:nvPicPr>
          <p:cNvPr id="57" name="グラフィックス 56" descr="ユーザー 単色塗りつぶし">
            <a:extLst>
              <a:ext uri="{FF2B5EF4-FFF2-40B4-BE49-F238E27FC236}">
                <a16:creationId xmlns:a16="http://schemas.microsoft.com/office/drawing/2014/main" id="{81D07D06-EE77-6A4A-D179-4032F5E998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80780" y="1013904"/>
            <a:ext cx="422765" cy="422765"/>
          </a:xfrm>
          <a:prstGeom prst="rect">
            <a:avLst/>
          </a:prstGeom>
        </p:spPr>
      </p:pic>
      <p:pic>
        <p:nvPicPr>
          <p:cNvPr id="58" name="グラフィックス 57" descr="ホーム 単色塗りつぶし">
            <a:extLst>
              <a:ext uri="{FF2B5EF4-FFF2-40B4-BE49-F238E27FC236}">
                <a16:creationId xmlns:a16="http://schemas.microsoft.com/office/drawing/2014/main" id="{B376176F-28EC-FFB0-3750-B39A745780B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28626" y="1187803"/>
            <a:ext cx="526598" cy="526598"/>
          </a:xfrm>
          <a:prstGeom prst="rect">
            <a:avLst/>
          </a:prstGeom>
        </p:spPr>
      </p:pic>
      <p:cxnSp>
        <p:nvCxnSpPr>
          <p:cNvPr id="59" name="直線矢印コネクタ 58">
            <a:extLst>
              <a:ext uri="{FF2B5EF4-FFF2-40B4-BE49-F238E27FC236}">
                <a16:creationId xmlns:a16="http://schemas.microsoft.com/office/drawing/2014/main" id="{A22EA6B1-FBF3-62DE-5F59-4AD2BC45DD8E}"/>
              </a:ext>
            </a:extLst>
          </p:cNvPr>
          <p:cNvCxnSpPr>
            <a:cxnSpLocks/>
          </p:cNvCxnSpPr>
          <p:nvPr/>
        </p:nvCxnSpPr>
        <p:spPr>
          <a:xfrm>
            <a:off x="9415369" y="1483759"/>
            <a:ext cx="664902"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61" name="テキスト ボックス 60">
            <a:extLst>
              <a:ext uri="{FF2B5EF4-FFF2-40B4-BE49-F238E27FC236}">
                <a16:creationId xmlns:a16="http://schemas.microsoft.com/office/drawing/2014/main" id="{56A1D234-6CDF-BF2E-AC95-C06D18D3E507}"/>
              </a:ext>
            </a:extLst>
          </p:cNvPr>
          <p:cNvSpPr txBox="1"/>
          <p:nvPr/>
        </p:nvSpPr>
        <p:spPr>
          <a:xfrm>
            <a:off x="9438465" y="116608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電気</a:t>
            </a:r>
          </a:p>
        </p:txBody>
      </p:sp>
      <p:cxnSp>
        <p:nvCxnSpPr>
          <p:cNvPr id="62" name="直線矢印コネクタ 61">
            <a:extLst>
              <a:ext uri="{FF2B5EF4-FFF2-40B4-BE49-F238E27FC236}">
                <a16:creationId xmlns:a16="http://schemas.microsoft.com/office/drawing/2014/main" id="{B50CE48D-659C-E466-B138-C78C16DE844C}"/>
              </a:ext>
            </a:extLst>
          </p:cNvPr>
          <p:cNvCxnSpPr>
            <a:cxnSpLocks/>
          </p:cNvCxnSpPr>
          <p:nvPr/>
        </p:nvCxnSpPr>
        <p:spPr>
          <a:xfrm flipV="1">
            <a:off x="7412000" y="3920245"/>
            <a:ext cx="0" cy="45720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65" name="テキスト ボックス 64">
            <a:extLst>
              <a:ext uri="{FF2B5EF4-FFF2-40B4-BE49-F238E27FC236}">
                <a16:creationId xmlns:a16="http://schemas.microsoft.com/office/drawing/2014/main" id="{BACCF303-F235-D8E3-0482-A74D7D091CC8}"/>
              </a:ext>
            </a:extLst>
          </p:cNvPr>
          <p:cNvSpPr txBox="1"/>
          <p:nvPr/>
        </p:nvSpPr>
        <p:spPr>
          <a:xfrm>
            <a:off x="7412000" y="3964180"/>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電気</a:t>
            </a:r>
          </a:p>
        </p:txBody>
      </p:sp>
      <p:sp>
        <p:nvSpPr>
          <p:cNvPr id="66" name="四角形: 角を丸くする 65">
            <a:extLst>
              <a:ext uri="{FF2B5EF4-FFF2-40B4-BE49-F238E27FC236}">
                <a16:creationId xmlns:a16="http://schemas.microsoft.com/office/drawing/2014/main" id="{E1368B67-59A2-D806-77D3-2D2B90E2BB33}"/>
              </a:ext>
            </a:extLst>
          </p:cNvPr>
          <p:cNvSpPr/>
          <p:nvPr/>
        </p:nvSpPr>
        <p:spPr>
          <a:xfrm>
            <a:off x="5695860" y="4421382"/>
            <a:ext cx="3438413" cy="1173695"/>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7" name="四角形: 角を丸くする 66">
            <a:extLst>
              <a:ext uri="{FF2B5EF4-FFF2-40B4-BE49-F238E27FC236}">
                <a16:creationId xmlns:a16="http://schemas.microsoft.com/office/drawing/2014/main" id="{C36BD537-1917-E75C-E1F5-44A60747EC65}"/>
              </a:ext>
            </a:extLst>
          </p:cNvPr>
          <p:cNvSpPr/>
          <p:nvPr/>
        </p:nvSpPr>
        <p:spPr>
          <a:xfrm>
            <a:off x="10103367" y="704329"/>
            <a:ext cx="1861663" cy="1536832"/>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68" name="直線矢印コネクタ 67">
            <a:extLst>
              <a:ext uri="{FF2B5EF4-FFF2-40B4-BE49-F238E27FC236}">
                <a16:creationId xmlns:a16="http://schemas.microsoft.com/office/drawing/2014/main" id="{4C70AC92-8C34-ED9F-4033-93312645F11E}"/>
              </a:ext>
            </a:extLst>
          </p:cNvPr>
          <p:cNvCxnSpPr>
            <a:cxnSpLocks/>
          </p:cNvCxnSpPr>
          <p:nvPr/>
        </p:nvCxnSpPr>
        <p:spPr>
          <a:xfrm flipV="1">
            <a:off x="6442022" y="3715964"/>
            <a:ext cx="0" cy="661483"/>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sp>
        <p:nvSpPr>
          <p:cNvPr id="73" name="正方形/長方形 72">
            <a:extLst>
              <a:ext uri="{FF2B5EF4-FFF2-40B4-BE49-F238E27FC236}">
                <a16:creationId xmlns:a16="http://schemas.microsoft.com/office/drawing/2014/main" id="{58567CDB-99F2-E811-3554-DB01E18EAF63}"/>
              </a:ext>
            </a:extLst>
          </p:cNvPr>
          <p:cNvSpPr/>
          <p:nvPr/>
        </p:nvSpPr>
        <p:spPr>
          <a:xfrm>
            <a:off x="10993548" y="1431762"/>
            <a:ext cx="809858" cy="60024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住宅設備</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74" name="テキスト ボックス 73">
            <a:extLst>
              <a:ext uri="{FF2B5EF4-FFF2-40B4-BE49-F238E27FC236}">
                <a16:creationId xmlns:a16="http://schemas.microsoft.com/office/drawing/2014/main" id="{FCC799B1-8D1F-E6DA-EACC-0D80557C6323}"/>
              </a:ext>
            </a:extLst>
          </p:cNvPr>
          <p:cNvSpPr txBox="1"/>
          <p:nvPr/>
        </p:nvSpPr>
        <p:spPr>
          <a:xfrm>
            <a:off x="10711321" y="704329"/>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住宅</a:t>
            </a:r>
          </a:p>
        </p:txBody>
      </p:sp>
      <p:sp>
        <p:nvSpPr>
          <p:cNvPr id="75" name="テキスト ボックス 74">
            <a:extLst>
              <a:ext uri="{FF2B5EF4-FFF2-40B4-BE49-F238E27FC236}">
                <a16:creationId xmlns:a16="http://schemas.microsoft.com/office/drawing/2014/main" id="{DD005187-206D-97AA-7E0B-4F199D36DD27}"/>
              </a:ext>
            </a:extLst>
          </p:cNvPr>
          <p:cNvSpPr txBox="1"/>
          <p:nvPr/>
        </p:nvSpPr>
        <p:spPr>
          <a:xfrm>
            <a:off x="6883917" y="4494739"/>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風力発電</a:t>
            </a:r>
          </a:p>
        </p:txBody>
      </p:sp>
      <p:pic>
        <p:nvPicPr>
          <p:cNvPr id="13" name="グラフィックス 12" descr="ユーザー 単色塗りつぶし">
            <a:extLst>
              <a:ext uri="{FF2B5EF4-FFF2-40B4-BE49-F238E27FC236}">
                <a16:creationId xmlns:a16="http://schemas.microsoft.com/office/drawing/2014/main" id="{2C99AA1A-3B01-8DF8-25CA-A7E7C669462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536437" y="4420319"/>
            <a:ext cx="422765" cy="422765"/>
          </a:xfrm>
          <a:prstGeom prst="rect">
            <a:avLst/>
          </a:prstGeom>
        </p:spPr>
      </p:pic>
      <p:sp>
        <p:nvSpPr>
          <p:cNvPr id="14" name="テキスト ボックス 13">
            <a:extLst>
              <a:ext uri="{FF2B5EF4-FFF2-40B4-BE49-F238E27FC236}">
                <a16:creationId xmlns:a16="http://schemas.microsoft.com/office/drawing/2014/main" id="{DEDE3DD4-507F-D839-6ED1-B243E83B6E49}"/>
              </a:ext>
            </a:extLst>
          </p:cNvPr>
          <p:cNvSpPr txBox="1"/>
          <p:nvPr/>
        </p:nvSpPr>
        <p:spPr>
          <a:xfrm>
            <a:off x="9663239" y="4063910"/>
            <a:ext cx="759984" cy="369332"/>
          </a:xfrm>
          <a:prstGeom prst="rect">
            <a:avLst/>
          </a:prstGeom>
          <a:noFill/>
        </p:spPr>
        <p:txBody>
          <a:bodyPr wrap="square" rtlCol="0">
            <a:spAutoFit/>
          </a:bodyPr>
          <a:lstStyle/>
          <a:p>
            <a:r>
              <a:rPr kumimoji="1" lang="ja-JP" altLang="en-US" dirty="0"/>
              <a:t>役割</a:t>
            </a:r>
          </a:p>
        </p:txBody>
      </p:sp>
      <p:sp>
        <p:nvSpPr>
          <p:cNvPr id="19" name="吹き出し: 四角形 18">
            <a:extLst>
              <a:ext uri="{FF2B5EF4-FFF2-40B4-BE49-F238E27FC236}">
                <a16:creationId xmlns:a16="http://schemas.microsoft.com/office/drawing/2014/main" id="{88A6258B-995F-9C20-E366-9378A2A71B72}"/>
              </a:ext>
            </a:extLst>
          </p:cNvPr>
          <p:cNvSpPr/>
          <p:nvPr/>
        </p:nvSpPr>
        <p:spPr>
          <a:xfrm>
            <a:off x="2728052" y="172665"/>
            <a:ext cx="3438413" cy="620526"/>
          </a:xfrm>
          <a:prstGeom prst="wedgeRectCallout">
            <a:avLst>
              <a:gd name="adj1" fmla="val 70761"/>
              <a:gd name="adj2" fmla="val 607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どこまで管理するか？</a:t>
            </a:r>
            <a:endParaRPr kumimoji="1" lang="en-US" altLang="ja-JP" dirty="0"/>
          </a:p>
          <a:p>
            <a:pPr algn="ctr"/>
            <a:r>
              <a:rPr kumimoji="1" lang="ja-JP" altLang="en-US" dirty="0"/>
              <a:t>全体管理</a:t>
            </a:r>
            <a:r>
              <a:rPr lang="ja-JP" altLang="en-US" dirty="0"/>
              <a:t>にコミュニテがある。</a:t>
            </a:r>
            <a:endParaRPr kumimoji="1" lang="ja-JP" altLang="en-US" dirty="0"/>
          </a:p>
        </p:txBody>
      </p:sp>
      <p:sp>
        <p:nvSpPr>
          <p:cNvPr id="23" name="テキスト ボックス 22">
            <a:extLst>
              <a:ext uri="{FF2B5EF4-FFF2-40B4-BE49-F238E27FC236}">
                <a16:creationId xmlns:a16="http://schemas.microsoft.com/office/drawing/2014/main" id="{C5891B54-1D58-8905-471A-9FFA63D70CFF}"/>
              </a:ext>
            </a:extLst>
          </p:cNvPr>
          <p:cNvSpPr txBox="1"/>
          <p:nvPr/>
        </p:nvSpPr>
        <p:spPr>
          <a:xfrm>
            <a:off x="9951158" y="4446591"/>
            <a:ext cx="684570" cy="369332"/>
          </a:xfrm>
          <a:prstGeom prst="rect">
            <a:avLst/>
          </a:prstGeom>
          <a:noFill/>
        </p:spPr>
        <p:txBody>
          <a:bodyPr wrap="square" rtlCol="0">
            <a:spAutoFit/>
          </a:bodyPr>
          <a:lstStyle/>
          <a:p>
            <a:r>
              <a:rPr kumimoji="1" lang="ja-JP" altLang="en-US" dirty="0"/>
              <a:t>住人</a:t>
            </a:r>
          </a:p>
        </p:txBody>
      </p:sp>
      <p:sp>
        <p:nvSpPr>
          <p:cNvPr id="28" name="テキスト ボックス 27">
            <a:extLst>
              <a:ext uri="{FF2B5EF4-FFF2-40B4-BE49-F238E27FC236}">
                <a16:creationId xmlns:a16="http://schemas.microsoft.com/office/drawing/2014/main" id="{A53EBB96-5D6A-DCDC-0DB4-E484B8B9BE7A}"/>
              </a:ext>
            </a:extLst>
          </p:cNvPr>
          <p:cNvSpPr txBox="1"/>
          <p:nvPr/>
        </p:nvSpPr>
        <p:spPr>
          <a:xfrm>
            <a:off x="9909545" y="4851196"/>
            <a:ext cx="925987" cy="369332"/>
          </a:xfrm>
          <a:prstGeom prst="rect">
            <a:avLst/>
          </a:prstGeom>
          <a:noFill/>
        </p:spPr>
        <p:txBody>
          <a:bodyPr wrap="square" rtlCol="0">
            <a:spAutoFit/>
          </a:bodyPr>
          <a:lstStyle/>
          <a:p>
            <a:r>
              <a:rPr kumimoji="1" lang="ja-JP" altLang="en-US" dirty="0"/>
              <a:t>管理者</a:t>
            </a:r>
          </a:p>
        </p:txBody>
      </p:sp>
      <p:sp>
        <p:nvSpPr>
          <p:cNvPr id="29" name="テキスト ボックス 28">
            <a:extLst>
              <a:ext uri="{FF2B5EF4-FFF2-40B4-BE49-F238E27FC236}">
                <a16:creationId xmlns:a16="http://schemas.microsoft.com/office/drawing/2014/main" id="{DE76F299-287F-7E37-42BB-26C627BF8723}"/>
              </a:ext>
            </a:extLst>
          </p:cNvPr>
          <p:cNvSpPr txBox="1"/>
          <p:nvPr/>
        </p:nvSpPr>
        <p:spPr>
          <a:xfrm>
            <a:off x="9880435" y="5219785"/>
            <a:ext cx="2018383" cy="369332"/>
          </a:xfrm>
          <a:prstGeom prst="rect">
            <a:avLst/>
          </a:prstGeom>
          <a:noFill/>
        </p:spPr>
        <p:txBody>
          <a:bodyPr wrap="square" rtlCol="0">
            <a:spAutoFit/>
          </a:bodyPr>
          <a:lstStyle/>
          <a:p>
            <a:r>
              <a:rPr kumimoji="1" lang="ja-JP" altLang="en-US" dirty="0"/>
              <a:t>プラント管理者等</a:t>
            </a:r>
          </a:p>
        </p:txBody>
      </p:sp>
      <p:sp>
        <p:nvSpPr>
          <p:cNvPr id="30" name="四角形: 角を丸くする 29">
            <a:extLst>
              <a:ext uri="{FF2B5EF4-FFF2-40B4-BE49-F238E27FC236}">
                <a16:creationId xmlns:a16="http://schemas.microsoft.com/office/drawing/2014/main" id="{8AC81947-4D4F-A733-4864-D307BD32E7B5}"/>
              </a:ext>
            </a:extLst>
          </p:cNvPr>
          <p:cNvSpPr/>
          <p:nvPr/>
        </p:nvSpPr>
        <p:spPr>
          <a:xfrm>
            <a:off x="8155366" y="3084621"/>
            <a:ext cx="1235310" cy="785600"/>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自治体</a:t>
            </a:r>
          </a:p>
        </p:txBody>
      </p:sp>
      <p:sp>
        <p:nvSpPr>
          <p:cNvPr id="32" name="正方形/長方形 31">
            <a:extLst>
              <a:ext uri="{FF2B5EF4-FFF2-40B4-BE49-F238E27FC236}">
                <a16:creationId xmlns:a16="http://schemas.microsoft.com/office/drawing/2014/main" id="{CC8E0091-49F6-3801-7687-E4D74A783063}"/>
              </a:ext>
            </a:extLst>
          </p:cNvPr>
          <p:cNvSpPr/>
          <p:nvPr/>
        </p:nvSpPr>
        <p:spPr>
          <a:xfrm>
            <a:off x="8425184" y="168789"/>
            <a:ext cx="3114032"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A</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チーム </a:t>
            </a: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2023/12/06 </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更新</a:t>
            </a:r>
          </a:p>
        </p:txBody>
      </p:sp>
      <p:sp>
        <p:nvSpPr>
          <p:cNvPr id="9" name="スライド番号プレースホルダー 8">
            <a:extLst>
              <a:ext uri="{FF2B5EF4-FFF2-40B4-BE49-F238E27FC236}">
                <a16:creationId xmlns:a16="http://schemas.microsoft.com/office/drawing/2014/main" id="{50A789B5-8070-98DD-DD37-71B69E860834}"/>
              </a:ext>
            </a:extLst>
          </p:cNvPr>
          <p:cNvSpPr>
            <a:spLocks noGrp="1"/>
          </p:cNvSpPr>
          <p:nvPr>
            <p:ph type="sldNum" sz="quarter" idx="12"/>
          </p:nvPr>
        </p:nvSpPr>
        <p:spPr/>
        <p:txBody>
          <a:bodyPr/>
          <a:lstStyle/>
          <a:p>
            <a:fld id="{77298C97-6C5F-41C4-9305-5BFAEBF3D21C}" type="slidenum">
              <a:rPr kumimoji="1" lang="ja-JP" altLang="en-US" smtClean="0"/>
              <a:t>30</a:t>
            </a:fld>
            <a:endParaRPr kumimoji="1" lang="ja-JP" altLang="en-US"/>
          </a:p>
        </p:txBody>
      </p:sp>
    </p:spTree>
    <p:extLst>
      <p:ext uri="{BB962C8B-B14F-4D97-AF65-F5344CB8AC3E}">
        <p14:creationId xmlns:p14="http://schemas.microsoft.com/office/powerpoint/2010/main" val="37395155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四角形: 角を丸くする 1">
            <a:extLst>
              <a:ext uri="{FF2B5EF4-FFF2-40B4-BE49-F238E27FC236}">
                <a16:creationId xmlns:a16="http://schemas.microsoft.com/office/drawing/2014/main" id="{48B071E2-A90B-AE1E-0309-2BAD9D867A26}"/>
              </a:ext>
            </a:extLst>
          </p:cNvPr>
          <p:cNvSpPr/>
          <p:nvPr/>
        </p:nvSpPr>
        <p:spPr>
          <a:xfrm>
            <a:off x="350600" y="1665865"/>
            <a:ext cx="2840273" cy="3011635"/>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3" name="テキスト ボックス 2">
            <a:extLst>
              <a:ext uri="{FF2B5EF4-FFF2-40B4-BE49-F238E27FC236}">
                <a16:creationId xmlns:a16="http://schemas.microsoft.com/office/drawing/2014/main" id="{9EE2D866-5169-66D2-22E3-0E29D05E2C58}"/>
              </a:ext>
            </a:extLst>
          </p:cNvPr>
          <p:cNvSpPr txBox="1"/>
          <p:nvPr/>
        </p:nvSpPr>
        <p:spPr>
          <a:xfrm>
            <a:off x="1127408" y="1665865"/>
            <a:ext cx="132832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プラント</a:t>
            </a:r>
            <a:endParaRPr kumimoji="1" lang="en-US" altLang="ja-JP" sz="20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 name="正方形/長方形 4">
            <a:extLst>
              <a:ext uri="{FF2B5EF4-FFF2-40B4-BE49-F238E27FC236}">
                <a16:creationId xmlns:a16="http://schemas.microsoft.com/office/drawing/2014/main" id="{955C537E-1FF2-ECDF-E2B5-ED086681F55A}"/>
              </a:ext>
            </a:extLst>
          </p:cNvPr>
          <p:cNvSpPr/>
          <p:nvPr/>
        </p:nvSpPr>
        <p:spPr>
          <a:xfrm>
            <a:off x="1209867" y="2575019"/>
            <a:ext cx="1784736" cy="38962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制御システム</a:t>
            </a:r>
          </a:p>
        </p:txBody>
      </p:sp>
      <p:sp>
        <p:nvSpPr>
          <p:cNvPr id="6" name="正方形/長方形 5">
            <a:extLst>
              <a:ext uri="{FF2B5EF4-FFF2-40B4-BE49-F238E27FC236}">
                <a16:creationId xmlns:a16="http://schemas.microsoft.com/office/drawing/2014/main" id="{0E71BC96-ED4B-90BC-A559-7601ECA32DF0}"/>
              </a:ext>
            </a:extLst>
          </p:cNvPr>
          <p:cNvSpPr/>
          <p:nvPr/>
        </p:nvSpPr>
        <p:spPr>
          <a:xfrm>
            <a:off x="2082877" y="3381203"/>
            <a:ext cx="911726" cy="96555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生産</a:t>
            </a:r>
            <a:endParaRPr kumimoji="1" lang="en-US" altLang="ja-JP"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計画</a:t>
            </a:r>
          </a:p>
        </p:txBody>
      </p:sp>
      <p:cxnSp>
        <p:nvCxnSpPr>
          <p:cNvPr id="8" name="直線矢印コネクタ 7">
            <a:extLst>
              <a:ext uri="{FF2B5EF4-FFF2-40B4-BE49-F238E27FC236}">
                <a16:creationId xmlns:a16="http://schemas.microsoft.com/office/drawing/2014/main" id="{02370AA5-E49A-DF6B-8303-C24A6E47F843}"/>
              </a:ext>
            </a:extLst>
          </p:cNvPr>
          <p:cNvCxnSpPr>
            <a:cxnSpLocks/>
          </p:cNvCxnSpPr>
          <p:nvPr/>
        </p:nvCxnSpPr>
        <p:spPr>
          <a:xfrm flipH="1">
            <a:off x="3209415" y="4268602"/>
            <a:ext cx="2185087" cy="0"/>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BB460BB2-57F6-1EB3-2FAF-6A1E47D11E2C}"/>
              </a:ext>
            </a:extLst>
          </p:cNvPr>
          <p:cNvCxnSpPr>
            <a:cxnSpLocks/>
          </p:cNvCxnSpPr>
          <p:nvPr/>
        </p:nvCxnSpPr>
        <p:spPr>
          <a:xfrm>
            <a:off x="3190873" y="2315479"/>
            <a:ext cx="2185087"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6" name="テキスト ボックス 15">
            <a:extLst>
              <a:ext uri="{FF2B5EF4-FFF2-40B4-BE49-F238E27FC236}">
                <a16:creationId xmlns:a16="http://schemas.microsoft.com/office/drawing/2014/main" id="{D9BF7D99-90BB-ABB6-97F2-9042D5EE4852}"/>
              </a:ext>
            </a:extLst>
          </p:cNvPr>
          <p:cNvSpPr txBox="1"/>
          <p:nvPr/>
        </p:nvSpPr>
        <p:spPr>
          <a:xfrm>
            <a:off x="3284460" y="1965901"/>
            <a:ext cx="6383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CO2</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17" name="直線矢印コネクタ 16">
            <a:extLst>
              <a:ext uri="{FF2B5EF4-FFF2-40B4-BE49-F238E27FC236}">
                <a16:creationId xmlns:a16="http://schemas.microsoft.com/office/drawing/2014/main" id="{9AAF925D-B77D-244E-362A-23C244137275}"/>
              </a:ext>
            </a:extLst>
          </p:cNvPr>
          <p:cNvCxnSpPr>
            <a:cxnSpLocks/>
          </p:cNvCxnSpPr>
          <p:nvPr/>
        </p:nvCxnSpPr>
        <p:spPr>
          <a:xfrm flipH="1">
            <a:off x="3190873" y="2686801"/>
            <a:ext cx="2185087"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0" name="テキスト ボックス 19">
            <a:extLst>
              <a:ext uri="{FF2B5EF4-FFF2-40B4-BE49-F238E27FC236}">
                <a16:creationId xmlns:a16="http://schemas.microsoft.com/office/drawing/2014/main" id="{5E666107-ECD1-FE49-0C89-85D1D5826012}"/>
              </a:ext>
            </a:extLst>
          </p:cNvPr>
          <p:cNvSpPr txBox="1"/>
          <p:nvPr/>
        </p:nvSpPr>
        <p:spPr>
          <a:xfrm>
            <a:off x="3284460" y="2400501"/>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電気</a:t>
            </a:r>
          </a:p>
        </p:txBody>
      </p:sp>
      <p:cxnSp>
        <p:nvCxnSpPr>
          <p:cNvPr id="21" name="直線矢印コネクタ 20">
            <a:extLst>
              <a:ext uri="{FF2B5EF4-FFF2-40B4-BE49-F238E27FC236}">
                <a16:creationId xmlns:a16="http://schemas.microsoft.com/office/drawing/2014/main" id="{AFEFC848-4583-F2DD-A135-09D85A2A16CB}"/>
              </a:ext>
            </a:extLst>
          </p:cNvPr>
          <p:cNvCxnSpPr>
            <a:cxnSpLocks/>
          </p:cNvCxnSpPr>
          <p:nvPr/>
        </p:nvCxnSpPr>
        <p:spPr>
          <a:xfrm flipH="1">
            <a:off x="3209415" y="3097330"/>
            <a:ext cx="218508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2" name="テキスト ボックス 21">
            <a:extLst>
              <a:ext uri="{FF2B5EF4-FFF2-40B4-BE49-F238E27FC236}">
                <a16:creationId xmlns:a16="http://schemas.microsoft.com/office/drawing/2014/main" id="{C7AC5848-909F-78FF-9905-2D33A0488CB9}"/>
              </a:ext>
            </a:extLst>
          </p:cNvPr>
          <p:cNvSpPr txBox="1"/>
          <p:nvPr/>
        </p:nvSpPr>
        <p:spPr>
          <a:xfrm>
            <a:off x="3276445" y="2788399"/>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水素</a:t>
            </a:r>
          </a:p>
        </p:txBody>
      </p:sp>
      <p:cxnSp>
        <p:nvCxnSpPr>
          <p:cNvPr id="24" name="直線矢印コネクタ 23">
            <a:extLst>
              <a:ext uri="{FF2B5EF4-FFF2-40B4-BE49-F238E27FC236}">
                <a16:creationId xmlns:a16="http://schemas.microsoft.com/office/drawing/2014/main" id="{AB458446-A76A-DE6E-20CD-7182BFA2751D}"/>
              </a:ext>
            </a:extLst>
          </p:cNvPr>
          <p:cNvCxnSpPr>
            <a:cxnSpLocks/>
            <a:stCxn id="6" idx="0"/>
            <a:endCxn id="5" idx="2"/>
          </p:cNvCxnSpPr>
          <p:nvPr/>
        </p:nvCxnSpPr>
        <p:spPr>
          <a:xfrm flipH="1" flipV="1">
            <a:off x="2102235" y="2964647"/>
            <a:ext cx="436505" cy="4165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5" name="テキスト ボックス 24">
            <a:extLst>
              <a:ext uri="{FF2B5EF4-FFF2-40B4-BE49-F238E27FC236}">
                <a16:creationId xmlns:a16="http://schemas.microsoft.com/office/drawing/2014/main" id="{D5474685-75E6-1D88-8DD0-7E9463B26008}"/>
              </a:ext>
            </a:extLst>
          </p:cNvPr>
          <p:cNvSpPr txBox="1"/>
          <p:nvPr/>
        </p:nvSpPr>
        <p:spPr>
          <a:xfrm>
            <a:off x="3113802" y="3861833"/>
            <a:ext cx="22621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エネルギー計画変更</a:t>
            </a:r>
          </a:p>
        </p:txBody>
      </p:sp>
      <p:sp>
        <p:nvSpPr>
          <p:cNvPr id="26" name="テキスト ボックス 25">
            <a:extLst>
              <a:ext uri="{FF2B5EF4-FFF2-40B4-BE49-F238E27FC236}">
                <a16:creationId xmlns:a16="http://schemas.microsoft.com/office/drawing/2014/main" id="{50123373-77B0-E6BD-B109-047D8BF740DE}"/>
              </a:ext>
            </a:extLst>
          </p:cNvPr>
          <p:cNvSpPr txBox="1"/>
          <p:nvPr/>
        </p:nvSpPr>
        <p:spPr>
          <a:xfrm>
            <a:off x="3362504" y="3352992"/>
            <a:ext cx="180049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エネルギー計画</a:t>
            </a:r>
          </a:p>
        </p:txBody>
      </p:sp>
      <p:cxnSp>
        <p:nvCxnSpPr>
          <p:cNvPr id="27" name="直線矢印コネクタ 26">
            <a:extLst>
              <a:ext uri="{FF2B5EF4-FFF2-40B4-BE49-F238E27FC236}">
                <a16:creationId xmlns:a16="http://schemas.microsoft.com/office/drawing/2014/main" id="{4619051A-764C-29A7-4B29-5164E18DBB07}"/>
              </a:ext>
            </a:extLst>
          </p:cNvPr>
          <p:cNvCxnSpPr>
            <a:cxnSpLocks/>
          </p:cNvCxnSpPr>
          <p:nvPr/>
        </p:nvCxnSpPr>
        <p:spPr>
          <a:xfrm>
            <a:off x="3232590" y="3730338"/>
            <a:ext cx="2161912" cy="0"/>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pic>
        <p:nvPicPr>
          <p:cNvPr id="4" name="グラフィックス 3" descr="ユーザー 単色塗りつぶし">
            <a:extLst>
              <a:ext uri="{FF2B5EF4-FFF2-40B4-BE49-F238E27FC236}">
                <a16:creationId xmlns:a16="http://schemas.microsoft.com/office/drawing/2014/main" id="{581A7475-BC64-E2EB-A74A-8E94824F953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59165" y="3142928"/>
            <a:ext cx="447423" cy="447423"/>
          </a:xfrm>
          <a:prstGeom prst="rect">
            <a:avLst/>
          </a:prstGeom>
        </p:spPr>
      </p:pic>
      <p:sp>
        <p:nvSpPr>
          <p:cNvPr id="35" name="正方形/長方形 34">
            <a:extLst>
              <a:ext uri="{FF2B5EF4-FFF2-40B4-BE49-F238E27FC236}">
                <a16:creationId xmlns:a16="http://schemas.microsoft.com/office/drawing/2014/main" id="{DB9D2436-E25E-4CB8-7E9E-3B8F81D60AE7}"/>
              </a:ext>
            </a:extLst>
          </p:cNvPr>
          <p:cNvSpPr/>
          <p:nvPr/>
        </p:nvSpPr>
        <p:spPr>
          <a:xfrm>
            <a:off x="1201852" y="1987660"/>
            <a:ext cx="1792751" cy="38962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設備</a:t>
            </a:r>
          </a:p>
        </p:txBody>
      </p:sp>
      <p:pic>
        <p:nvPicPr>
          <p:cNvPr id="38" name="グラフィックス 37" descr="ユーザー 単色塗りつぶし">
            <a:extLst>
              <a:ext uri="{FF2B5EF4-FFF2-40B4-BE49-F238E27FC236}">
                <a16:creationId xmlns:a16="http://schemas.microsoft.com/office/drawing/2014/main" id="{DF81C468-B2F5-EB7B-7B2E-B8176EAC8AD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9054" y="2546121"/>
            <a:ext cx="447423" cy="447423"/>
          </a:xfrm>
          <a:prstGeom prst="rect">
            <a:avLst/>
          </a:prstGeom>
        </p:spPr>
      </p:pic>
      <p:cxnSp>
        <p:nvCxnSpPr>
          <p:cNvPr id="40" name="直線コネクタ 39">
            <a:extLst>
              <a:ext uri="{FF2B5EF4-FFF2-40B4-BE49-F238E27FC236}">
                <a16:creationId xmlns:a16="http://schemas.microsoft.com/office/drawing/2014/main" id="{B71EC617-4FF0-787D-5366-8A4E1625CB9B}"/>
              </a:ext>
            </a:extLst>
          </p:cNvPr>
          <p:cNvCxnSpPr>
            <a:stCxn id="5" idx="1"/>
            <a:endCxn id="38" idx="3"/>
          </p:cNvCxnSpPr>
          <p:nvPr/>
        </p:nvCxnSpPr>
        <p:spPr>
          <a:xfrm flipH="1">
            <a:off x="976477" y="2769833"/>
            <a:ext cx="2333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4663DE49-5E00-4AEE-7505-BE29CDB7590B}"/>
              </a:ext>
            </a:extLst>
          </p:cNvPr>
          <p:cNvCxnSpPr>
            <a:cxnSpLocks/>
            <a:stCxn id="35" idx="2"/>
            <a:endCxn id="5" idx="0"/>
          </p:cNvCxnSpPr>
          <p:nvPr/>
        </p:nvCxnSpPr>
        <p:spPr>
          <a:xfrm>
            <a:off x="2098228" y="2377288"/>
            <a:ext cx="4007" cy="197731"/>
          </a:xfrm>
          <a:prstGeom prst="line">
            <a:avLst/>
          </a:prstGeom>
        </p:spPr>
        <p:style>
          <a:lnRef idx="1">
            <a:schemeClr val="accent1"/>
          </a:lnRef>
          <a:fillRef idx="0">
            <a:schemeClr val="accent1"/>
          </a:fillRef>
          <a:effectRef idx="0">
            <a:schemeClr val="accent1"/>
          </a:effectRef>
          <a:fontRef idx="minor">
            <a:schemeClr val="tx1"/>
          </a:fontRef>
        </p:style>
      </p:cxnSp>
      <p:sp>
        <p:nvSpPr>
          <p:cNvPr id="44" name="四角形: 角を丸くする 43">
            <a:extLst>
              <a:ext uri="{FF2B5EF4-FFF2-40B4-BE49-F238E27FC236}">
                <a16:creationId xmlns:a16="http://schemas.microsoft.com/office/drawing/2014/main" id="{25425D26-BFBC-C34F-E3A3-D03F9FA93C7A}"/>
              </a:ext>
            </a:extLst>
          </p:cNvPr>
          <p:cNvSpPr/>
          <p:nvPr/>
        </p:nvSpPr>
        <p:spPr>
          <a:xfrm>
            <a:off x="5394500" y="1637110"/>
            <a:ext cx="4275226" cy="3278351"/>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47" name="テキスト ボックス 46">
            <a:extLst>
              <a:ext uri="{FF2B5EF4-FFF2-40B4-BE49-F238E27FC236}">
                <a16:creationId xmlns:a16="http://schemas.microsoft.com/office/drawing/2014/main" id="{8789D73D-DDEF-1E91-657E-F1B3DEE04E06}"/>
              </a:ext>
            </a:extLst>
          </p:cNvPr>
          <p:cNvSpPr txBox="1"/>
          <p:nvPr/>
        </p:nvSpPr>
        <p:spPr>
          <a:xfrm>
            <a:off x="6803551" y="1665865"/>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全体管理</a:t>
            </a:r>
          </a:p>
        </p:txBody>
      </p:sp>
      <p:sp>
        <p:nvSpPr>
          <p:cNvPr id="48" name="正方形/長方形 47">
            <a:extLst>
              <a:ext uri="{FF2B5EF4-FFF2-40B4-BE49-F238E27FC236}">
                <a16:creationId xmlns:a16="http://schemas.microsoft.com/office/drawing/2014/main" id="{06C1C6AE-C2FD-A420-EEF9-64741257A61D}"/>
              </a:ext>
            </a:extLst>
          </p:cNvPr>
          <p:cNvSpPr/>
          <p:nvPr/>
        </p:nvSpPr>
        <p:spPr>
          <a:xfrm>
            <a:off x="5522083" y="2082224"/>
            <a:ext cx="535316" cy="18754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事業所管理</a:t>
            </a:r>
          </a:p>
        </p:txBody>
      </p:sp>
      <p:sp>
        <p:nvSpPr>
          <p:cNvPr id="51" name="正方形/長方形 50">
            <a:extLst>
              <a:ext uri="{FF2B5EF4-FFF2-40B4-BE49-F238E27FC236}">
                <a16:creationId xmlns:a16="http://schemas.microsoft.com/office/drawing/2014/main" id="{ECB58E10-0C5C-6356-1481-EC31B89D5537}"/>
              </a:ext>
            </a:extLst>
          </p:cNvPr>
          <p:cNvSpPr/>
          <p:nvPr/>
        </p:nvSpPr>
        <p:spPr>
          <a:xfrm>
            <a:off x="6232115" y="2518312"/>
            <a:ext cx="1568640" cy="4463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需要予測</a:t>
            </a:r>
          </a:p>
        </p:txBody>
      </p:sp>
      <p:sp>
        <p:nvSpPr>
          <p:cNvPr id="52" name="正方形/長方形 51">
            <a:extLst>
              <a:ext uri="{FF2B5EF4-FFF2-40B4-BE49-F238E27FC236}">
                <a16:creationId xmlns:a16="http://schemas.microsoft.com/office/drawing/2014/main" id="{81D44DA2-8361-E6F4-8558-8D7829A92B41}"/>
              </a:ext>
            </a:extLst>
          </p:cNvPr>
          <p:cNvSpPr/>
          <p:nvPr/>
        </p:nvSpPr>
        <p:spPr>
          <a:xfrm>
            <a:off x="6232115" y="3072881"/>
            <a:ext cx="1568640" cy="4463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供給予測</a:t>
            </a:r>
          </a:p>
        </p:txBody>
      </p:sp>
      <p:sp>
        <p:nvSpPr>
          <p:cNvPr id="53" name="正方形/長方形 52">
            <a:extLst>
              <a:ext uri="{FF2B5EF4-FFF2-40B4-BE49-F238E27FC236}">
                <a16:creationId xmlns:a16="http://schemas.microsoft.com/office/drawing/2014/main" id="{5B2F5ED4-D277-243A-BF4F-81E4168DA3D2}"/>
              </a:ext>
            </a:extLst>
          </p:cNvPr>
          <p:cNvSpPr/>
          <p:nvPr/>
        </p:nvSpPr>
        <p:spPr>
          <a:xfrm>
            <a:off x="7925215" y="2082224"/>
            <a:ext cx="535316" cy="18754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都市管理</a:t>
            </a:r>
          </a:p>
        </p:txBody>
      </p:sp>
      <p:sp>
        <p:nvSpPr>
          <p:cNvPr id="54" name="正方形/長方形 53">
            <a:extLst>
              <a:ext uri="{FF2B5EF4-FFF2-40B4-BE49-F238E27FC236}">
                <a16:creationId xmlns:a16="http://schemas.microsoft.com/office/drawing/2014/main" id="{9E36CCEF-C9AD-E6AD-3E14-419A1E7C6C0E}"/>
              </a:ext>
            </a:extLst>
          </p:cNvPr>
          <p:cNvSpPr/>
          <p:nvPr/>
        </p:nvSpPr>
        <p:spPr>
          <a:xfrm>
            <a:off x="5695171" y="4143295"/>
            <a:ext cx="1946088" cy="4463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再エネ管理</a:t>
            </a:r>
          </a:p>
        </p:txBody>
      </p:sp>
      <p:pic>
        <p:nvPicPr>
          <p:cNvPr id="57" name="グラフィックス 56" descr="ユーザー 単色塗りつぶし">
            <a:extLst>
              <a:ext uri="{FF2B5EF4-FFF2-40B4-BE49-F238E27FC236}">
                <a16:creationId xmlns:a16="http://schemas.microsoft.com/office/drawing/2014/main" id="{81D07D06-EE77-6A4A-D179-4032F5E9982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1246" y="1975440"/>
            <a:ext cx="422765" cy="422765"/>
          </a:xfrm>
          <a:prstGeom prst="rect">
            <a:avLst/>
          </a:prstGeom>
        </p:spPr>
      </p:pic>
      <p:pic>
        <p:nvPicPr>
          <p:cNvPr id="58" name="グラフィックス 57" descr="ホーム 単色塗りつぶし">
            <a:extLst>
              <a:ext uri="{FF2B5EF4-FFF2-40B4-BE49-F238E27FC236}">
                <a16:creationId xmlns:a16="http://schemas.microsoft.com/office/drawing/2014/main" id="{B376176F-28EC-FFB0-3750-B39A745780B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049092" y="2149339"/>
            <a:ext cx="526598" cy="526598"/>
          </a:xfrm>
          <a:prstGeom prst="rect">
            <a:avLst/>
          </a:prstGeom>
        </p:spPr>
      </p:pic>
      <p:cxnSp>
        <p:nvCxnSpPr>
          <p:cNvPr id="59" name="直線矢印コネクタ 58">
            <a:extLst>
              <a:ext uri="{FF2B5EF4-FFF2-40B4-BE49-F238E27FC236}">
                <a16:creationId xmlns:a16="http://schemas.microsoft.com/office/drawing/2014/main" id="{A22EA6B1-FBF3-62DE-5F59-4AD2BC45DD8E}"/>
              </a:ext>
            </a:extLst>
          </p:cNvPr>
          <p:cNvCxnSpPr>
            <a:cxnSpLocks/>
          </p:cNvCxnSpPr>
          <p:nvPr/>
        </p:nvCxnSpPr>
        <p:spPr>
          <a:xfrm>
            <a:off x="9103754" y="2445295"/>
            <a:ext cx="89698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61" name="テキスト ボックス 60">
            <a:extLst>
              <a:ext uri="{FF2B5EF4-FFF2-40B4-BE49-F238E27FC236}">
                <a16:creationId xmlns:a16="http://schemas.microsoft.com/office/drawing/2014/main" id="{56A1D234-6CDF-BF2E-AC95-C06D18D3E507}"/>
              </a:ext>
            </a:extLst>
          </p:cNvPr>
          <p:cNvSpPr txBox="1"/>
          <p:nvPr/>
        </p:nvSpPr>
        <p:spPr>
          <a:xfrm>
            <a:off x="9103754" y="212903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電気</a:t>
            </a:r>
          </a:p>
        </p:txBody>
      </p:sp>
      <p:cxnSp>
        <p:nvCxnSpPr>
          <p:cNvPr id="62" name="直線矢印コネクタ 61">
            <a:extLst>
              <a:ext uri="{FF2B5EF4-FFF2-40B4-BE49-F238E27FC236}">
                <a16:creationId xmlns:a16="http://schemas.microsoft.com/office/drawing/2014/main" id="{B50CE48D-659C-E466-B138-C78C16DE844C}"/>
              </a:ext>
            </a:extLst>
          </p:cNvPr>
          <p:cNvCxnSpPr>
            <a:cxnSpLocks/>
          </p:cNvCxnSpPr>
          <p:nvPr/>
        </p:nvCxnSpPr>
        <p:spPr>
          <a:xfrm flipV="1">
            <a:off x="7110642" y="4881781"/>
            <a:ext cx="0" cy="45720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65" name="テキスト ボックス 64">
            <a:extLst>
              <a:ext uri="{FF2B5EF4-FFF2-40B4-BE49-F238E27FC236}">
                <a16:creationId xmlns:a16="http://schemas.microsoft.com/office/drawing/2014/main" id="{BACCF303-F235-D8E3-0482-A74D7D091CC8}"/>
              </a:ext>
            </a:extLst>
          </p:cNvPr>
          <p:cNvSpPr txBox="1"/>
          <p:nvPr/>
        </p:nvSpPr>
        <p:spPr>
          <a:xfrm>
            <a:off x="7110642" y="4925716"/>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電気</a:t>
            </a:r>
          </a:p>
        </p:txBody>
      </p:sp>
      <p:sp>
        <p:nvSpPr>
          <p:cNvPr id="66" name="四角形: 角を丸くする 65">
            <a:extLst>
              <a:ext uri="{FF2B5EF4-FFF2-40B4-BE49-F238E27FC236}">
                <a16:creationId xmlns:a16="http://schemas.microsoft.com/office/drawing/2014/main" id="{E1368B67-59A2-D806-77D3-2D2B90E2BB33}"/>
              </a:ext>
            </a:extLst>
          </p:cNvPr>
          <p:cNvSpPr/>
          <p:nvPr/>
        </p:nvSpPr>
        <p:spPr>
          <a:xfrm>
            <a:off x="5394502" y="5382919"/>
            <a:ext cx="3438413" cy="919228"/>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7" name="四角形: 角を丸くする 66">
            <a:extLst>
              <a:ext uri="{FF2B5EF4-FFF2-40B4-BE49-F238E27FC236}">
                <a16:creationId xmlns:a16="http://schemas.microsoft.com/office/drawing/2014/main" id="{C36BD537-1917-E75C-E1F5-44A60747EC65}"/>
              </a:ext>
            </a:extLst>
          </p:cNvPr>
          <p:cNvSpPr/>
          <p:nvPr/>
        </p:nvSpPr>
        <p:spPr>
          <a:xfrm>
            <a:off x="10023833" y="1665865"/>
            <a:ext cx="1861663" cy="1536832"/>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68" name="直線矢印コネクタ 67">
            <a:extLst>
              <a:ext uri="{FF2B5EF4-FFF2-40B4-BE49-F238E27FC236}">
                <a16:creationId xmlns:a16="http://schemas.microsoft.com/office/drawing/2014/main" id="{4C70AC92-8C34-ED9F-4033-93312645F11E}"/>
              </a:ext>
            </a:extLst>
          </p:cNvPr>
          <p:cNvCxnSpPr>
            <a:cxnSpLocks/>
          </p:cNvCxnSpPr>
          <p:nvPr/>
        </p:nvCxnSpPr>
        <p:spPr>
          <a:xfrm flipV="1">
            <a:off x="6140664" y="4677500"/>
            <a:ext cx="0" cy="661483"/>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sp>
        <p:nvSpPr>
          <p:cNvPr id="73" name="正方形/長方形 72">
            <a:extLst>
              <a:ext uri="{FF2B5EF4-FFF2-40B4-BE49-F238E27FC236}">
                <a16:creationId xmlns:a16="http://schemas.microsoft.com/office/drawing/2014/main" id="{58567CDB-99F2-E811-3554-DB01E18EAF63}"/>
              </a:ext>
            </a:extLst>
          </p:cNvPr>
          <p:cNvSpPr/>
          <p:nvPr/>
        </p:nvSpPr>
        <p:spPr>
          <a:xfrm>
            <a:off x="10712628" y="2456440"/>
            <a:ext cx="809858" cy="60024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住宅設備</a:t>
            </a:r>
            <a:endParaRPr kumimoji="1" lang="en-US" altLang="ja-JP"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74" name="テキスト ボックス 73">
            <a:extLst>
              <a:ext uri="{FF2B5EF4-FFF2-40B4-BE49-F238E27FC236}">
                <a16:creationId xmlns:a16="http://schemas.microsoft.com/office/drawing/2014/main" id="{FCC799B1-8D1F-E6DA-EACC-0D80557C6323}"/>
              </a:ext>
            </a:extLst>
          </p:cNvPr>
          <p:cNvSpPr txBox="1"/>
          <p:nvPr/>
        </p:nvSpPr>
        <p:spPr>
          <a:xfrm>
            <a:off x="10631787" y="1665865"/>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住宅</a:t>
            </a:r>
          </a:p>
        </p:txBody>
      </p:sp>
      <p:sp>
        <p:nvSpPr>
          <p:cNvPr id="75" name="テキスト ボックス 74">
            <a:extLst>
              <a:ext uri="{FF2B5EF4-FFF2-40B4-BE49-F238E27FC236}">
                <a16:creationId xmlns:a16="http://schemas.microsoft.com/office/drawing/2014/main" id="{DD005187-206D-97AA-7E0B-4F199D36DD27}"/>
              </a:ext>
            </a:extLst>
          </p:cNvPr>
          <p:cNvSpPr txBox="1"/>
          <p:nvPr/>
        </p:nvSpPr>
        <p:spPr>
          <a:xfrm>
            <a:off x="6582559" y="5456275"/>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風力発電</a:t>
            </a:r>
          </a:p>
        </p:txBody>
      </p:sp>
      <p:sp>
        <p:nvSpPr>
          <p:cNvPr id="7" name="正方形/長方形 6">
            <a:extLst>
              <a:ext uri="{FF2B5EF4-FFF2-40B4-BE49-F238E27FC236}">
                <a16:creationId xmlns:a16="http://schemas.microsoft.com/office/drawing/2014/main" id="{4CEE46E9-47E5-1179-69BE-12D7B9479691}"/>
              </a:ext>
            </a:extLst>
          </p:cNvPr>
          <p:cNvSpPr/>
          <p:nvPr/>
        </p:nvSpPr>
        <p:spPr>
          <a:xfrm>
            <a:off x="8832915" y="34764"/>
            <a:ext cx="3275415"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A</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チーム </a:t>
            </a: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2023/12/06 </a:t>
            </a:r>
            <a:r>
              <a:rPr lang="ja-JP" altLang="en-US" dirty="0">
                <a:solidFill>
                  <a:prstClr val="white"/>
                </a:solidFill>
                <a:latin typeface="游ゴシック" panose="020F0502020204030204"/>
                <a:ea typeface="游ゴシック" panose="020B0400000000000000" pitchFamily="50" charset="-128"/>
              </a:rPr>
              <a:t>作成</a:t>
            </a:r>
            <a:endPar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30" name="四角形: 角を丸くする 29">
            <a:extLst>
              <a:ext uri="{FF2B5EF4-FFF2-40B4-BE49-F238E27FC236}">
                <a16:creationId xmlns:a16="http://schemas.microsoft.com/office/drawing/2014/main" id="{8AC81947-4D4F-A733-4864-D307BD32E7B5}"/>
              </a:ext>
            </a:extLst>
          </p:cNvPr>
          <p:cNvSpPr/>
          <p:nvPr/>
        </p:nvSpPr>
        <p:spPr>
          <a:xfrm>
            <a:off x="7699860" y="3957657"/>
            <a:ext cx="1946088" cy="785600"/>
          </a:xfrm>
          <a:prstGeom prst="roundRect">
            <a:avLst/>
          </a:prstGeom>
          <a:ln/>
        </p:spPr>
        <p:style>
          <a:lnRef idx="2">
            <a:schemeClr val="accent2"/>
          </a:lnRef>
          <a:fillRef idx="1">
            <a:schemeClr val="lt1"/>
          </a:fillRef>
          <a:effectRef idx="0">
            <a:schemeClr val="accent2"/>
          </a:effectRef>
          <a:fontRef idx="minor">
            <a:schemeClr val="dk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コミュニティ</a:t>
            </a:r>
          </a:p>
        </p:txBody>
      </p:sp>
      <p:sp>
        <p:nvSpPr>
          <p:cNvPr id="11" name="四角形: 角を丸くする 10">
            <a:extLst>
              <a:ext uri="{FF2B5EF4-FFF2-40B4-BE49-F238E27FC236}">
                <a16:creationId xmlns:a16="http://schemas.microsoft.com/office/drawing/2014/main" id="{DB1127EA-7D29-48F8-E1E5-95740E8F6138}"/>
              </a:ext>
            </a:extLst>
          </p:cNvPr>
          <p:cNvSpPr/>
          <p:nvPr/>
        </p:nvSpPr>
        <p:spPr>
          <a:xfrm>
            <a:off x="350599" y="706686"/>
            <a:ext cx="11534897" cy="405536"/>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自治体</a:t>
            </a:r>
          </a:p>
        </p:txBody>
      </p:sp>
      <p:pic>
        <p:nvPicPr>
          <p:cNvPr id="31" name="グラフィックス 30" descr="ユーザー 単色塗りつぶし">
            <a:extLst>
              <a:ext uri="{FF2B5EF4-FFF2-40B4-BE49-F238E27FC236}">
                <a16:creationId xmlns:a16="http://schemas.microsoft.com/office/drawing/2014/main" id="{F5F1762C-EC3D-0601-1DB8-DA0EDE28A8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37766" y="4477245"/>
            <a:ext cx="422765" cy="422765"/>
          </a:xfrm>
          <a:prstGeom prst="rect">
            <a:avLst/>
          </a:prstGeom>
        </p:spPr>
      </p:pic>
      <p:pic>
        <p:nvPicPr>
          <p:cNvPr id="32" name="グラフィックス 31" descr="ユーザー 単色塗りつぶし">
            <a:extLst>
              <a:ext uri="{FF2B5EF4-FFF2-40B4-BE49-F238E27FC236}">
                <a16:creationId xmlns:a16="http://schemas.microsoft.com/office/drawing/2014/main" id="{1AF43BD1-D3E4-3703-7FBB-EC2AE5F3F40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49438" y="1971091"/>
            <a:ext cx="422765" cy="422765"/>
          </a:xfrm>
          <a:prstGeom prst="rect">
            <a:avLst/>
          </a:prstGeom>
        </p:spPr>
      </p:pic>
      <p:pic>
        <p:nvPicPr>
          <p:cNvPr id="33" name="グラフィックス 32" descr="ユーザー 単色塗りつぶし">
            <a:extLst>
              <a:ext uri="{FF2B5EF4-FFF2-40B4-BE49-F238E27FC236}">
                <a16:creationId xmlns:a16="http://schemas.microsoft.com/office/drawing/2014/main" id="{6624EA3E-BD75-D82A-ECCC-E24FBF5771D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190041" y="1971662"/>
            <a:ext cx="422765" cy="422765"/>
          </a:xfrm>
          <a:prstGeom prst="rect">
            <a:avLst/>
          </a:prstGeom>
        </p:spPr>
      </p:pic>
      <p:sp>
        <p:nvSpPr>
          <p:cNvPr id="34" name="吹き出し: 四角形 33">
            <a:extLst>
              <a:ext uri="{FF2B5EF4-FFF2-40B4-BE49-F238E27FC236}">
                <a16:creationId xmlns:a16="http://schemas.microsoft.com/office/drawing/2014/main" id="{2F2F8C3D-8C81-BF97-F132-244C0772F40D}"/>
              </a:ext>
            </a:extLst>
          </p:cNvPr>
          <p:cNvSpPr/>
          <p:nvPr/>
        </p:nvSpPr>
        <p:spPr>
          <a:xfrm>
            <a:off x="8080621" y="5007610"/>
            <a:ext cx="1332527" cy="375518"/>
          </a:xfrm>
          <a:prstGeom prst="wedgeRectCallout">
            <a:avLst>
              <a:gd name="adj1" fmla="val -36185"/>
              <a:gd name="adj2" fmla="val -9251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住民代表</a:t>
            </a:r>
          </a:p>
        </p:txBody>
      </p:sp>
      <p:pic>
        <p:nvPicPr>
          <p:cNvPr id="36" name="グラフィックス 35" descr="ユーザー 単色塗りつぶし">
            <a:extLst>
              <a:ext uri="{FF2B5EF4-FFF2-40B4-BE49-F238E27FC236}">
                <a16:creationId xmlns:a16="http://schemas.microsoft.com/office/drawing/2014/main" id="{66A24E96-9408-2855-06A4-E63A1AF24AF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60531" y="4499173"/>
            <a:ext cx="422765" cy="422765"/>
          </a:xfrm>
          <a:prstGeom prst="rect">
            <a:avLst/>
          </a:prstGeom>
        </p:spPr>
      </p:pic>
      <p:sp>
        <p:nvSpPr>
          <p:cNvPr id="37" name="吹き出し: 四角形 36">
            <a:extLst>
              <a:ext uri="{FF2B5EF4-FFF2-40B4-BE49-F238E27FC236}">
                <a16:creationId xmlns:a16="http://schemas.microsoft.com/office/drawing/2014/main" id="{EC5F4BD6-8AB3-3624-E97A-3A1ED1ECF1C8}"/>
              </a:ext>
            </a:extLst>
          </p:cNvPr>
          <p:cNvSpPr/>
          <p:nvPr/>
        </p:nvSpPr>
        <p:spPr>
          <a:xfrm>
            <a:off x="9645948" y="5007400"/>
            <a:ext cx="1332527" cy="375518"/>
          </a:xfrm>
          <a:prstGeom prst="wedgeRectCallout">
            <a:avLst>
              <a:gd name="adj1" fmla="val -108344"/>
              <a:gd name="adj2" fmla="val -11008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業者代表</a:t>
            </a:r>
          </a:p>
        </p:txBody>
      </p:sp>
      <p:sp>
        <p:nvSpPr>
          <p:cNvPr id="29" name="テキスト ボックス 28">
            <a:extLst>
              <a:ext uri="{FF2B5EF4-FFF2-40B4-BE49-F238E27FC236}">
                <a16:creationId xmlns:a16="http://schemas.microsoft.com/office/drawing/2014/main" id="{DE76F299-287F-7E37-42BB-26C627BF8723}"/>
              </a:ext>
            </a:extLst>
          </p:cNvPr>
          <p:cNvSpPr txBox="1"/>
          <p:nvPr/>
        </p:nvSpPr>
        <p:spPr>
          <a:xfrm>
            <a:off x="7699860" y="4275361"/>
            <a:ext cx="2018383" cy="369332"/>
          </a:xfrm>
          <a:prstGeom prst="rect">
            <a:avLst/>
          </a:prstGeom>
          <a:noFill/>
        </p:spPr>
        <p:txBody>
          <a:bodyPr wrap="square" rtlCol="0">
            <a:spAutoFit/>
          </a:bodyPr>
          <a:lstStyle/>
          <a:p>
            <a:r>
              <a:rPr kumimoji="1" lang="ja-JP" altLang="en-US" dirty="0"/>
              <a:t>ステークホルダー</a:t>
            </a:r>
          </a:p>
        </p:txBody>
      </p:sp>
      <p:sp>
        <p:nvSpPr>
          <p:cNvPr id="39" name="四角形: 角を丸くする 38">
            <a:extLst>
              <a:ext uri="{FF2B5EF4-FFF2-40B4-BE49-F238E27FC236}">
                <a16:creationId xmlns:a16="http://schemas.microsoft.com/office/drawing/2014/main" id="{A80BC4FF-572E-20A3-B6BB-78F25ED257E1}"/>
              </a:ext>
            </a:extLst>
          </p:cNvPr>
          <p:cNvSpPr/>
          <p:nvPr/>
        </p:nvSpPr>
        <p:spPr>
          <a:xfrm>
            <a:off x="339117" y="5521793"/>
            <a:ext cx="2915408" cy="310838"/>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システム</a:t>
            </a:r>
          </a:p>
        </p:txBody>
      </p:sp>
      <p:sp>
        <p:nvSpPr>
          <p:cNvPr id="42" name="四角形: 角を丸くする 41">
            <a:extLst>
              <a:ext uri="{FF2B5EF4-FFF2-40B4-BE49-F238E27FC236}">
                <a16:creationId xmlns:a16="http://schemas.microsoft.com/office/drawing/2014/main" id="{8DE13D92-E512-C8C0-4F02-F942C65D79E0}"/>
              </a:ext>
            </a:extLst>
          </p:cNvPr>
          <p:cNvSpPr/>
          <p:nvPr/>
        </p:nvSpPr>
        <p:spPr>
          <a:xfrm>
            <a:off x="333868" y="5014402"/>
            <a:ext cx="2915407" cy="308411"/>
          </a:xfrm>
          <a:prstGeom prst="roundRect">
            <a:avLst/>
          </a:prstGeom>
          <a:ln/>
        </p:spPr>
        <p:style>
          <a:lnRef idx="2">
            <a:schemeClr val="accent2"/>
          </a:lnRef>
          <a:fillRef idx="1">
            <a:schemeClr val="lt1"/>
          </a:fillRef>
          <a:effectRef idx="0">
            <a:schemeClr val="accent2"/>
          </a:effectRef>
          <a:fontRef idx="minor">
            <a:schemeClr val="dk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意思決定者</a:t>
            </a:r>
          </a:p>
        </p:txBody>
      </p:sp>
      <p:cxnSp>
        <p:nvCxnSpPr>
          <p:cNvPr id="43" name="直線矢印コネクタ 42">
            <a:extLst>
              <a:ext uri="{FF2B5EF4-FFF2-40B4-BE49-F238E27FC236}">
                <a16:creationId xmlns:a16="http://schemas.microsoft.com/office/drawing/2014/main" id="{C11F4233-139A-FBD8-BB0D-934CB377D65A}"/>
              </a:ext>
            </a:extLst>
          </p:cNvPr>
          <p:cNvCxnSpPr>
            <a:cxnSpLocks/>
          </p:cNvCxnSpPr>
          <p:nvPr/>
        </p:nvCxnSpPr>
        <p:spPr>
          <a:xfrm flipH="1">
            <a:off x="9103754" y="2973065"/>
            <a:ext cx="1069588"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45" name="テキスト ボックス 44">
            <a:extLst>
              <a:ext uri="{FF2B5EF4-FFF2-40B4-BE49-F238E27FC236}">
                <a16:creationId xmlns:a16="http://schemas.microsoft.com/office/drawing/2014/main" id="{25EFB85E-5D9A-8259-0A20-9E05A913DEC9}"/>
              </a:ext>
            </a:extLst>
          </p:cNvPr>
          <p:cNvSpPr txBox="1"/>
          <p:nvPr/>
        </p:nvSpPr>
        <p:spPr>
          <a:xfrm>
            <a:off x="9146670" y="2669719"/>
            <a:ext cx="8771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データ</a:t>
            </a:r>
          </a:p>
        </p:txBody>
      </p:sp>
      <p:cxnSp>
        <p:nvCxnSpPr>
          <p:cNvPr id="64" name="直線矢印コネクタ 63">
            <a:extLst>
              <a:ext uri="{FF2B5EF4-FFF2-40B4-BE49-F238E27FC236}">
                <a16:creationId xmlns:a16="http://schemas.microsoft.com/office/drawing/2014/main" id="{8B947F87-CAD6-7C9A-9875-E6F70DA22B42}"/>
              </a:ext>
            </a:extLst>
          </p:cNvPr>
          <p:cNvCxnSpPr>
            <a:cxnSpLocks/>
            <a:endCxn id="3" idx="0"/>
          </p:cNvCxnSpPr>
          <p:nvPr/>
        </p:nvCxnSpPr>
        <p:spPr>
          <a:xfrm flipH="1">
            <a:off x="1791572" y="1112222"/>
            <a:ext cx="2799282" cy="55364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6" name="直線矢印コネクタ 75">
            <a:extLst>
              <a:ext uri="{FF2B5EF4-FFF2-40B4-BE49-F238E27FC236}">
                <a16:creationId xmlns:a16="http://schemas.microsoft.com/office/drawing/2014/main" id="{8979E127-DB0F-E15F-30BE-7B3FA90034BE}"/>
              </a:ext>
            </a:extLst>
          </p:cNvPr>
          <p:cNvCxnSpPr>
            <a:cxnSpLocks/>
            <a:stCxn id="11" idx="2"/>
          </p:cNvCxnSpPr>
          <p:nvPr/>
        </p:nvCxnSpPr>
        <p:spPr>
          <a:xfrm>
            <a:off x="6118048" y="1112222"/>
            <a:ext cx="923775" cy="47783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9" name="直線矢印コネクタ 78">
            <a:extLst>
              <a:ext uri="{FF2B5EF4-FFF2-40B4-BE49-F238E27FC236}">
                <a16:creationId xmlns:a16="http://schemas.microsoft.com/office/drawing/2014/main" id="{2D2E97B2-8BA7-26CF-9CF9-207A0BB5E554}"/>
              </a:ext>
            </a:extLst>
          </p:cNvPr>
          <p:cNvCxnSpPr>
            <a:cxnSpLocks/>
            <a:endCxn id="74" idx="0"/>
          </p:cNvCxnSpPr>
          <p:nvPr/>
        </p:nvCxnSpPr>
        <p:spPr>
          <a:xfrm>
            <a:off x="9153427" y="1112222"/>
            <a:ext cx="1801526" cy="55364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91" name="テキスト ボックス 90">
            <a:extLst>
              <a:ext uri="{FF2B5EF4-FFF2-40B4-BE49-F238E27FC236}">
                <a16:creationId xmlns:a16="http://schemas.microsoft.com/office/drawing/2014/main" id="{FBD18E3D-DA88-E7E4-CCCE-52AA3F1AF3BD}"/>
              </a:ext>
            </a:extLst>
          </p:cNvPr>
          <p:cNvSpPr txBox="1"/>
          <p:nvPr/>
        </p:nvSpPr>
        <p:spPr>
          <a:xfrm>
            <a:off x="5829725" y="1261732"/>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游ゴシック" panose="020F0502020204030204"/>
                <a:ea typeface="游ゴシック" panose="020B0400000000000000" pitchFamily="50" charset="-128"/>
                <a:cs typeface="+mn-cs"/>
              </a:rPr>
              <a:t>方針</a:t>
            </a:r>
          </a:p>
        </p:txBody>
      </p:sp>
      <p:sp>
        <p:nvSpPr>
          <p:cNvPr id="10" name="スライド番号プレースホルダー 9">
            <a:extLst>
              <a:ext uri="{FF2B5EF4-FFF2-40B4-BE49-F238E27FC236}">
                <a16:creationId xmlns:a16="http://schemas.microsoft.com/office/drawing/2014/main" id="{662ECEFE-C31A-F7EF-1CE9-7369C6E268BB}"/>
              </a:ext>
            </a:extLst>
          </p:cNvPr>
          <p:cNvSpPr>
            <a:spLocks noGrp="1"/>
          </p:cNvSpPr>
          <p:nvPr>
            <p:ph type="sldNum" sz="quarter" idx="12"/>
          </p:nvPr>
        </p:nvSpPr>
        <p:spPr/>
        <p:txBody>
          <a:bodyPr/>
          <a:lstStyle/>
          <a:p>
            <a:fld id="{77298C97-6C5F-41C4-9305-5BFAEBF3D21C}" type="slidenum">
              <a:rPr kumimoji="1" lang="ja-JP" altLang="en-US" smtClean="0"/>
              <a:t>31</a:t>
            </a:fld>
            <a:endParaRPr kumimoji="1" lang="ja-JP" altLang="en-US"/>
          </a:p>
        </p:txBody>
      </p:sp>
    </p:spTree>
    <p:extLst>
      <p:ext uri="{BB962C8B-B14F-4D97-AF65-F5344CB8AC3E}">
        <p14:creationId xmlns:p14="http://schemas.microsoft.com/office/powerpoint/2010/main" val="26761361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5E829F7B-A0DA-E026-DA56-3E7EB65BCC8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FCE2DA-631B-4D14-86D6-A75E8111448D}" type="slidenum">
              <a:rPr kumimoji="1" lang="ja-JP" altLang="en-US" sz="1200" b="0" i="0" u="none" strike="noStrike" kern="1200" cap="none" spc="0" normalizeH="0" baseline="0" noProof="0" smtClean="0">
                <a:ln>
                  <a:noFill/>
                </a:ln>
                <a:solidFill>
                  <a:prstClr val="black">
                    <a:tint val="75000"/>
                  </a:prstClr>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1" lang="ja-JP" altLang="en-US" sz="1200" b="0" i="0" u="none" strike="noStrike" kern="1200" cap="none" spc="0" normalizeH="0" baseline="0" noProof="0">
              <a:ln>
                <a:noFill/>
              </a:ln>
              <a:solidFill>
                <a:prstClr val="black">
                  <a:tint val="75000"/>
                </a:prstClr>
              </a:solidFill>
              <a:effectLst/>
              <a:uLnTx/>
              <a:uFillTx/>
              <a:latin typeface="游ゴシック" panose="020F0502020204030204"/>
              <a:ea typeface="游ゴシック" panose="020B0400000000000000" pitchFamily="50" charset="-128"/>
              <a:cs typeface="+mn-cs"/>
            </a:endParaRPr>
          </a:p>
        </p:txBody>
      </p:sp>
      <p:pic>
        <p:nvPicPr>
          <p:cNvPr id="6" name="図 5">
            <a:extLst>
              <a:ext uri="{FF2B5EF4-FFF2-40B4-BE49-F238E27FC236}">
                <a16:creationId xmlns:a16="http://schemas.microsoft.com/office/drawing/2014/main" id="{16EF3C38-1809-D75E-50D8-0030D6A4264C}"/>
              </a:ext>
            </a:extLst>
          </p:cNvPr>
          <p:cNvPicPr>
            <a:picLocks noChangeAspect="1"/>
          </p:cNvPicPr>
          <p:nvPr/>
        </p:nvPicPr>
        <p:blipFill>
          <a:blip r:embed="rId2"/>
          <a:stretch>
            <a:fillRect/>
          </a:stretch>
        </p:blipFill>
        <p:spPr>
          <a:xfrm>
            <a:off x="510344" y="438168"/>
            <a:ext cx="11081470" cy="6356331"/>
          </a:xfrm>
          <a:prstGeom prst="rect">
            <a:avLst/>
          </a:prstGeom>
        </p:spPr>
      </p:pic>
      <p:sp>
        <p:nvSpPr>
          <p:cNvPr id="2" name="正方形/長方形 1">
            <a:extLst>
              <a:ext uri="{FF2B5EF4-FFF2-40B4-BE49-F238E27FC236}">
                <a16:creationId xmlns:a16="http://schemas.microsoft.com/office/drawing/2014/main" id="{9C39000F-B844-371E-6EFA-471466279B8D}"/>
              </a:ext>
            </a:extLst>
          </p:cNvPr>
          <p:cNvSpPr/>
          <p:nvPr/>
        </p:nvSpPr>
        <p:spPr>
          <a:xfrm>
            <a:off x="10901550" y="136525"/>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ja-JP" sz="1800" b="0" i="0" u="none" strike="noStrike" kern="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B</a:t>
            </a:r>
            <a:r>
              <a:rPr kumimoji="0" lang="ja-JP" altLang="en-US" sz="1800" b="0" i="0" u="none" strike="noStrike" kern="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Tree>
    <p:extLst>
      <p:ext uri="{BB962C8B-B14F-4D97-AF65-F5344CB8AC3E}">
        <p14:creationId xmlns:p14="http://schemas.microsoft.com/office/powerpoint/2010/main" val="38531676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正方形/長方形 37">
            <a:extLst>
              <a:ext uri="{FF2B5EF4-FFF2-40B4-BE49-F238E27FC236}">
                <a16:creationId xmlns:a16="http://schemas.microsoft.com/office/drawing/2014/main" id="{5AD8B25E-F312-6BAA-821A-ACBADA418F6E}"/>
              </a:ext>
            </a:extLst>
          </p:cNvPr>
          <p:cNvSpPr/>
          <p:nvPr/>
        </p:nvSpPr>
        <p:spPr>
          <a:xfrm>
            <a:off x="1952129" y="2846712"/>
            <a:ext cx="1212012" cy="862641"/>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制御</a:t>
            </a:r>
          </a:p>
        </p:txBody>
      </p:sp>
      <p:sp>
        <p:nvSpPr>
          <p:cNvPr id="30" name="正方形/長方形 29">
            <a:extLst>
              <a:ext uri="{FF2B5EF4-FFF2-40B4-BE49-F238E27FC236}">
                <a16:creationId xmlns:a16="http://schemas.microsoft.com/office/drawing/2014/main" id="{5D620002-CC0B-2E11-E54D-95691A7DEB93}"/>
              </a:ext>
            </a:extLst>
          </p:cNvPr>
          <p:cNvSpPr/>
          <p:nvPr/>
        </p:nvSpPr>
        <p:spPr>
          <a:xfrm>
            <a:off x="5098209" y="3795622"/>
            <a:ext cx="4610819" cy="268281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スマート・モビリティ（業種）</a:t>
            </a:r>
          </a:p>
        </p:txBody>
      </p:sp>
      <p:sp>
        <p:nvSpPr>
          <p:cNvPr id="2" name="正方形/長方形 1">
            <a:extLst>
              <a:ext uri="{FF2B5EF4-FFF2-40B4-BE49-F238E27FC236}">
                <a16:creationId xmlns:a16="http://schemas.microsoft.com/office/drawing/2014/main" id="{B6588E7D-FD89-27CA-977F-13A0BC94D489}"/>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メイリオ"/>
                <a:ea typeface="メイリオ"/>
                <a:cs typeface="+mn-cs"/>
              </a:rPr>
              <a:t>C</a:t>
            </a:r>
            <a:r>
              <a:rPr kumimoji="1" lang="ja-JP" altLang="en-US" sz="1800" b="0" i="0" u="none" strike="noStrike" kern="1200" cap="none" spc="0" normalizeH="0" baseline="0" noProof="0">
                <a:ln>
                  <a:noFill/>
                </a:ln>
                <a:solidFill>
                  <a:prstClr val="white"/>
                </a:solidFill>
                <a:effectLst/>
                <a:uLnTx/>
                <a:uFillTx/>
                <a:latin typeface="メイリオ"/>
                <a:ea typeface="メイリオ"/>
                <a:cs typeface="+mn-cs"/>
              </a:rPr>
              <a:t>チーム</a:t>
            </a:r>
          </a:p>
        </p:txBody>
      </p:sp>
      <p:sp>
        <p:nvSpPr>
          <p:cNvPr id="5" name="正方形/長方形 4">
            <a:extLst>
              <a:ext uri="{FF2B5EF4-FFF2-40B4-BE49-F238E27FC236}">
                <a16:creationId xmlns:a16="http://schemas.microsoft.com/office/drawing/2014/main" id="{179C03A9-4309-9719-16C5-0022D2A74BD4}"/>
              </a:ext>
            </a:extLst>
          </p:cNvPr>
          <p:cNvSpPr/>
          <p:nvPr/>
        </p:nvSpPr>
        <p:spPr>
          <a:xfrm>
            <a:off x="6825653" y="491706"/>
            <a:ext cx="4845887" cy="2682815"/>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農業（業種）</a:t>
            </a:r>
          </a:p>
        </p:txBody>
      </p:sp>
      <p:sp>
        <p:nvSpPr>
          <p:cNvPr id="9" name="正方形/長方形 8">
            <a:extLst>
              <a:ext uri="{FF2B5EF4-FFF2-40B4-BE49-F238E27FC236}">
                <a16:creationId xmlns:a16="http://schemas.microsoft.com/office/drawing/2014/main" id="{64EA71D7-DAB4-BCB0-D289-FFB620C975F0}"/>
              </a:ext>
            </a:extLst>
          </p:cNvPr>
          <p:cNvSpPr/>
          <p:nvPr/>
        </p:nvSpPr>
        <p:spPr>
          <a:xfrm>
            <a:off x="3334114" y="491707"/>
            <a:ext cx="3288814" cy="2682814"/>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漁業（業種）</a:t>
            </a:r>
          </a:p>
        </p:txBody>
      </p:sp>
      <p:sp>
        <p:nvSpPr>
          <p:cNvPr id="25" name="正方形/長方形 24">
            <a:extLst>
              <a:ext uri="{FF2B5EF4-FFF2-40B4-BE49-F238E27FC236}">
                <a16:creationId xmlns:a16="http://schemas.microsoft.com/office/drawing/2014/main" id="{F5152009-7501-8376-7C4A-F2DD480F7E21}"/>
              </a:ext>
            </a:extLst>
          </p:cNvPr>
          <p:cNvSpPr/>
          <p:nvPr/>
        </p:nvSpPr>
        <p:spPr>
          <a:xfrm>
            <a:off x="1595886" y="3812872"/>
            <a:ext cx="3282343" cy="2682815"/>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電力（業種）</a:t>
            </a:r>
          </a:p>
        </p:txBody>
      </p:sp>
      <p:sp>
        <p:nvSpPr>
          <p:cNvPr id="28" name="正方形/長方形 27">
            <a:extLst>
              <a:ext uri="{FF2B5EF4-FFF2-40B4-BE49-F238E27FC236}">
                <a16:creationId xmlns:a16="http://schemas.microsoft.com/office/drawing/2014/main" id="{BC6F506F-91A6-A031-D682-F3785E81C7DE}"/>
              </a:ext>
            </a:extLst>
          </p:cNvPr>
          <p:cNvSpPr/>
          <p:nvPr/>
        </p:nvSpPr>
        <p:spPr>
          <a:xfrm>
            <a:off x="6974458" y="1078301"/>
            <a:ext cx="1447078" cy="862642"/>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ハウス</a:t>
            </a:r>
            <a:endParaRPr kumimoji="1" lang="en-US" altLang="ja-JP" sz="1800" b="0" i="0" u="none" strike="noStrike" kern="1200" cap="none" spc="0" normalizeH="0" baseline="0" noProof="0" dirty="0">
              <a:ln>
                <a:noFill/>
              </a:ln>
              <a:solidFill>
                <a:srgbClr val="000000"/>
              </a:solidFill>
              <a:effectLst/>
              <a:uLnTx/>
              <a:uFillTx/>
              <a:latin typeface="メイリオ"/>
              <a:ea typeface="メイリオ"/>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dirty="0">
                <a:ln>
                  <a:noFill/>
                </a:ln>
                <a:solidFill>
                  <a:srgbClr val="000000"/>
                </a:solidFill>
                <a:effectLst/>
                <a:uLnTx/>
                <a:uFillTx/>
                <a:latin typeface="メイリオ"/>
                <a:ea typeface="メイリオ"/>
                <a:cs typeface="+mn-cs"/>
              </a:rPr>
              <a:t>（施設園芸）</a:t>
            </a:r>
          </a:p>
        </p:txBody>
      </p:sp>
      <p:sp>
        <p:nvSpPr>
          <p:cNvPr id="29" name="正方形/長方形 28">
            <a:extLst>
              <a:ext uri="{FF2B5EF4-FFF2-40B4-BE49-F238E27FC236}">
                <a16:creationId xmlns:a16="http://schemas.microsoft.com/office/drawing/2014/main" id="{B258DA6E-1615-872D-757B-3B15342A20D8}"/>
              </a:ext>
            </a:extLst>
          </p:cNvPr>
          <p:cNvSpPr/>
          <p:nvPr/>
        </p:nvSpPr>
        <p:spPr>
          <a:xfrm>
            <a:off x="5231919" y="4584938"/>
            <a:ext cx="1250829" cy="750500"/>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srgbClr val="000000"/>
                </a:solidFill>
                <a:effectLst/>
                <a:uLnTx/>
                <a:uFillTx/>
                <a:latin typeface="メイリオ"/>
                <a:ea typeface="メイリオ"/>
                <a:cs typeface="+mn-cs"/>
              </a:rPr>
              <a:t>EV</a:t>
            </a:r>
            <a:endPar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endParaRPr>
          </a:p>
        </p:txBody>
      </p:sp>
      <p:sp>
        <p:nvSpPr>
          <p:cNvPr id="31" name="正方形/長方形 30">
            <a:extLst>
              <a:ext uri="{FF2B5EF4-FFF2-40B4-BE49-F238E27FC236}">
                <a16:creationId xmlns:a16="http://schemas.microsoft.com/office/drawing/2014/main" id="{F96FDB62-A1A9-D69A-15D8-AC65D50ABF7E}"/>
              </a:ext>
            </a:extLst>
          </p:cNvPr>
          <p:cNvSpPr/>
          <p:nvPr/>
        </p:nvSpPr>
        <p:spPr>
          <a:xfrm>
            <a:off x="8162748" y="4584938"/>
            <a:ext cx="1250829" cy="750500"/>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ドローン</a:t>
            </a:r>
          </a:p>
        </p:txBody>
      </p:sp>
      <p:sp>
        <p:nvSpPr>
          <p:cNvPr id="33" name="正方形/長方形 32">
            <a:extLst>
              <a:ext uri="{FF2B5EF4-FFF2-40B4-BE49-F238E27FC236}">
                <a16:creationId xmlns:a16="http://schemas.microsoft.com/office/drawing/2014/main" id="{5A6C8185-AF5C-F551-038B-149B507B959E}"/>
              </a:ext>
            </a:extLst>
          </p:cNvPr>
          <p:cNvSpPr/>
          <p:nvPr/>
        </p:nvSpPr>
        <p:spPr>
          <a:xfrm>
            <a:off x="6691940" y="4591408"/>
            <a:ext cx="1250829" cy="750500"/>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船舶</a:t>
            </a:r>
          </a:p>
        </p:txBody>
      </p:sp>
      <p:sp>
        <p:nvSpPr>
          <p:cNvPr id="34" name="正方形/長方形 33">
            <a:extLst>
              <a:ext uri="{FF2B5EF4-FFF2-40B4-BE49-F238E27FC236}">
                <a16:creationId xmlns:a16="http://schemas.microsoft.com/office/drawing/2014/main" id="{796F2C19-50CD-2881-E86C-9587BEFDDF4A}"/>
              </a:ext>
            </a:extLst>
          </p:cNvPr>
          <p:cNvSpPr/>
          <p:nvPr/>
        </p:nvSpPr>
        <p:spPr>
          <a:xfrm>
            <a:off x="6972298" y="2061713"/>
            <a:ext cx="1449237" cy="862642"/>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灌漑</a:t>
            </a:r>
          </a:p>
        </p:txBody>
      </p:sp>
      <p:sp>
        <p:nvSpPr>
          <p:cNvPr id="3" name="正方形/長方形 2">
            <a:extLst>
              <a:ext uri="{FF2B5EF4-FFF2-40B4-BE49-F238E27FC236}">
                <a16:creationId xmlns:a16="http://schemas.microsoft.com/office/drawing/2014/main" id="{755FF928-1180-1C61-6C83-0880DA3D3731}"/>
              </a:ext>
            </a:extLst>
          </p:cNvPr>
          <p:cNvSpPr/>
          <p:nvPr/>
        </p:nvSpPr>
        <p:spPr>
          <a:xfrm>
            <a:off x="8764430" y="2061712"/>
            <a:ext cx="1212012" cy="862641"/>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ドローン</a:t>
            </a:r>
            <a:endParaRPr kumimoji="1" lang="en-US" altLang="ja-JP" sz="1800" b="0" i="0" u="none" strike="noStrike" kern="1200" cap="none" spc="0" normalizeH="0" baseline="0" noProof="0" dirty="0">
              <a:ln>
                <a:noFill/>
              </a:ln>
              <a:solidFill>
                <a:srgbClr val="000000"/>
              </a:solidFill>
              <a:effectLst/>
              <a:uLnTx/>
              <a:uFillTx/>
              <a:latin typeface="メイリオ"/>
              <a:ea typeface="メイリオ"/>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コントローラー</a:t>
            </a:r>
          </a:p>
        </p:txBody>
      </p:sp>
      <p:sp>
        <p:nvSpPr>
          <p:cNvPr id="4" name="正方形/長方形 3">
            <a:extLst>
              <a:ext uri="{FF2B5EF4-FFF2-40B4-BE49-F238E27FC236}">
                <a16:creationId xmlns:a16="http://schemas.microsoft.com/office/drawing/2014/main" id="{6759FA2D-B580-D255-5312-A538EBF505C1}"/>
              </a:ext>
            </a:extLst>
          </p:cNvPr>
          <p:cNvSpPr/>
          <p:nvPr/>
        </p:nvSpPr>
        <p:spPr>
          <a:xfrm>
            <a:off x="4666890" y="1254062"/>
            <a:ext cx="1212011" cy="750500"/>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船舶</a:t>
            </a:r>
          </a:p>
        </p:txBody>
      </p:sp>
      <p:sp>
        <p:nvSpPr>
          <p:cNvPr id="6" name="正方形/長方形 5">
            <a:extLst>
              <a:ext uri="{FF2B5EF4-FFF2-40B4-BE49-F238E27FC236}">
                <a16:creationId xmlns:a16="http://schemas.microsoft.com/office/drawing/2014/main" id="{82C2A02E-C573-93C8-6651-671D9F9C027C}"/>
              </a:ext>
            </a:extLst>
          </p:cNvPr>
          <p:cNvSpPr/>
          <p:nvPr/>
        </p:nvSpPr>
        <p:spPr>
          <a:xfrm>
            <a:off x="8764430" y="1220628"/>
            <a:ext cx="1250829" cy="750500"/>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ドローン</a:t>
            </a:r>
          </a:p>
        </p:txBody>
      </p:sp>
      <p:cxnSp>
        <p:nvCxnSpPr>
          <p:cNvPr id="8" name="直線矢印コネクタ 7">
            <a:extLst>
              <a:ext uri="{FF2B5EF4-FFF2-40B4-BE49-F238E27FC236}">
                <a16:creationId xmlns:a16="http://schemas.microsoft.com/office/drawing/2014/main" id="{7EFDD112-30C2-2C47-6C5F-A9E706730F9B}"/>
              </a:ext>
            </a:extLst>
          </p:cNvPr>
          <p:cNvCxnSpPr>
            <a:cxnSpLocks/>
          </p:cNvCxnSpPr>
          <p:nvPr/>
        </p:nvCxnSpPr>
        <p:spPr>
          <a:xfrm flipH="1">
            <a:off x="8788162" y="2924353"/>
            <a:ext cx="571498" cy="1660585"/>
          </a:xfrm>
          <a:prstGeom prst="straightConnector1">
            <a:avLst/>
          </a:prstGeom>
          <a:ln w="952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86D55514-2B2C-CF63-5D01-24136EC99A58}"/>
              </a:ext>
            </a:extLst>
          </p:cNvPr>
          <p:cNvCxnSpPr>
            <a:cxnSpLocks/>
          </p:cNvCxnSpPr>
          <p:nvPr/>
        </p:nvCxnSpPr>
        <p:spPr>
          <a:xfrm>
            <a:off x="5852614" y="2888772"/>
            <a:ext cx="1319507" cy="1689695"/>
          </a:xfrm>
          <a:prstGeom prst="straightConnector1">
            <a:avLst/>
          </a:prstGeom>
          <a:ln w="952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正方形/長方形 13">
            <a:extLst>
              <a:ext uri="{FF2B5EF4-FFF2-40B4-BE49-F238E27FC236}">
                <a16:creationId xmlns:a16="http://schemas.microsoft.com/office/drawing/2014/main" id="{A122AF32-9F16-1184-7886-58E28AAEED08}"/>
              </a:ext>
            </a:extLst>
          </p:cNvPr>
          <p:cNvSpPr/>
          <p:nvPr/>
        </p:nvSpPr>
        <p:spPr>
          <a:xfrm>
            <a:off x="4666889" y="2083275"/>
            <a:ext cx="1212012" cy="862641"/>
          </a:xfrm>
          <a:prstGeom prst="rect">
            <a:avLst/>
          </a:prstGeom>
          <a:solidFill>
            <a:schemeClr val="accent4">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船舶コントローラー</a:t>
            </a:r>
          </a:p>
        </p:txBody>
      </p:sp>
      <p:sp>
        <p:nvSpPr>
          <p:cNvPr id="15" name="正方形/長方形 14">
            <a:extLst>
              <a:ext uri="{FF2B5EF4-FFF2-40B4-BE49-F238E27FC236}">
                <a16:creationId xmlns:a16="http://schemas.microsoft.com/office/drawing/2014/main" id="{B6983E3D-E469-8540-97E8-65C22DA8FB14}"/>
              </a:ext>
            </a:extLst>
          </p:cNvPr>
          <p:cNvSpPr/>
          <p:nvPr/>
        </p:nvSpPr>
        <p:spPr>
          <a:xfrm>
            <a:off x="10217985" y="1220628"/>
            <a:ext cx="1250829" cy="720315"/>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srgbClr val="000000"/>
                </a:solidFill>
                <a:effectLst/>
                <a:uLnTx/>
                <a:uFillTx/>
                <a:latin typeface="メイリオ"/>
                <a:ea typeface="メイリオ"/>
                <a:cs typeface="+mn-cs"/>
              </a:rPr>
              <a:t>EV</a:t>
            </a:r>
            <a:endPar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endParaRPr>
          </a:p>
        </p:txBody>
      </p:sp>
      <p:sp>
        <p:nvSpPr>
          <p:cNvPr id="16" name="正方形/長方形 15">
            <a:extLst>
              <a:ext uri="{FF2B5EF4-FFF2-40B4-BE49-F238E27FC236}">
                <a16:creationId xmlns:a16="http://schemas.microsoft.com/office/drawing/2014/main" id="{E7E6AF52-C9E8-A50F-82C1-7BE997896DDA}"/>
              </a:ext>
            </a:extLst>
          </p:cNvPr>
          <p:cNvSpPr/>
          <p:nvPr/>
        </p:nvSpPr>
        <p:spPr>
          <a:xfrm>
            <a:off x="1803998" y="4578467"/>
            <a:ext cx="1250829" cy="750500"/>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太陽光</a:t>
            </a:r>
          </a:p>
        </p:txBody>
      </p:sp>
      <p:sp>
        <p:nvSpPr>
          <p:cNvPr id="17" name="正方形/長方形 16">
            <a:extLst>
              <a:ext uri="{FF2B5EF4-FFF2-40B4-BE49-F238E27FC236}">
                <a16:creationId xmlns:a16="http://schemas.microsoft.com/office/drawing/2014/main" id="{47D1E2AA-FD46-17D0-730C-5CB10FD8E155}"/>
              </a:ext>
            </a:extLst>
          </p:cNvPr>
          <p:cNvSpPr/>
          <p:nvPr/>
        </p:nvSpPr>
        <p:spPr>
          <a:xfrm>
            <a:off x="3220343" y="4563369"/>
            <a:ext cx="1250829" cy="750500"/>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風力</a:t>
            </a:r>
          </a:p>
        </p:txBody>
      </p:sp>
      <p:sp>
        <p:nvSpPr>
          <p:cNvPr id="18" name="正方形/長方形 17">
            <a:extLst>
              <a:ext uri="{FF2B5EF4-FFF2-40B4-BE49-F238E27FC236}">
                <a16:creationId xmlns:a16="http://schemas.microsoft.com/office/drawing/2014/main" id="{3E429C96-B886-B0C4-1D0F-D1925A2BD615}"/>
              </a:ext>
            </a:extLst>
          </p:cNvPr>
          <p:cNvSpPr/>
          <p:nvPr/>
        </p:nvSpPr>
        <p:spPr>
          <a:xfrm>
            <a:off x="2611642" y="5392584"/>
            <a:ext cx="1250829" cy="750500"/>
          </a:xfrm>
          <a:prstGeom prst="rect">
            <a:avLst/>
          </a:prstGeom>
          <a:solidFill>
            <a:schemeClr val="accent6">
              <a:lumMod val="20000"/>
              <a:lumOff val="8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発電設備</a:t>
            </a:r>
          </a:p>
        </p:txBody>
      </p:sp>
      <p:sp>
        <p:nvSpPr>
          <p:cNvPr id="19" name="正方形/長方形 18">
            <a:extLst>
              <a:ext uri="{FF2B5EF4-FFF2-40B4-BE49-F238E27FC236}">
                <a16:creationId xmlns:a16="http://schemas.microsoft.com/office/drawing/2014/main" id="{59C20D3E-20DB-89E0-E50C-A118FC88EF0F}"/>
              </a:ext>
            </a:extLst>
          </p:cNvPr>
          <p:cNvSpPr/>
          <p:nvPr/>
        </p:nvSpPr>
        <p:spPr>
          <a:xfrm>
            <a:off x="10453062" y="3381551"/>
            <a:ext cx="1212012" cy="862641"/>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農業</a:t>
            </a:r>
            <a:endParaRPr kumimoji="1" lang="en-US" altLang="ja-JP" sz="1800" b="0" i="0" u="none" strike="noStrike" kern="1200" cap="none" spc="0" normalizeH="0" baseline="0" noProof="0" dirty="0">
              <a:ln>
                <a:noFill/>
              </a:ln>
              <a:solidFill>
                <a:srgbClr val="000000"/>
              </a:solidFill>
              <a:effectLst/>
              <a:uLnTx/>
              <a:uFillTx/>
              <a:latin typeface="メイリオ"/>
              <a:ea typeface="メイリオ"/>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従事者</a:t>
            </a:r>
          </a:p>
        </p:txBody>
      </p:sp>
      <p:sp>
        <p:nvSpPr>
          <p:cNvPr id="20" name="正方形/長方形 19">
            <a:extLst>
              <a:ext uri="{FF2B5EF4-FFF2-40B4-BE49-F238E27FC236}">
                <a16:creationId xmlns:a16="http://schemas.microsoft.com/office/drawing/2014/main" id="{3F4B69CC-7C83-D1F4-81E5-CCBA61717CFF}"/>
              </a:ext>
            </a:extLst>
          </p:cNvPr>
          <p:cNvSpPr/>
          <p:nvPr/>
        </p:nvSpPr>
        <p:spPr>
          <a:xfrm>
            <a:off x="1769489" y="1401792"/>
            <a:ext cx="1212012" cy="862641"/>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漁業</a:t>
            </a:r>
            <a:endParaRPr kumimoji="1" lang="en-US" altLang="ja-JP" sz="1800" b="0" i="0" u="none" strike="noStrike" kern="1200" cap="none" spc="0" normalizeH="0" baseline="0" noProof="0" dirty="0">
              <a:ln>
                <a:noFill/>
              </a:ln>
              <a:solidFill>
                <a:srgbClr val="000000"/>
              </a:solidFill>
              <a:effectLst/>
              <a:uLnTx/>
              <a:uFillTx/>
              <a:latin typeface="メイリオ"/>
              <a:ea typeface="メイリオ"/>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従事者</a:t>
            </a:r>
          </a:p>
        </p:txBody>
      </p:sp>
      <p:sp>
        <p:nvSpPr>
          <p:cNvPr id="21" name="正方形/長方形 20">
            <a:extLst>
              <a:ext uri="{FF2B5EF4-FFF2-40B4-BE49-F238E27FC236}">
                <a16:creationId xmlns:a16="http://schemas.microsoft.com/office/drawing/2014/main" id="{AA5609E9-02FE-5098-7D7B-00756DBAB4E5}"/>
              </a:ext>
            </a:extLst>
          </p:cNvPr>
          <p:cNvSpPr/>
          <p:nvPr/>
        </p:nvSpPr>
        <p:spPr>
          <a:xfrm>
            <a:off x="10133870" y="4563369"/>
            <a:ext cx="1212012" cy="862641"/>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乗客</a:t>
            </a:r>
          </a:p>
        </p:txBody>
      </p:sp>
      <p:cxnSp>
        <p:nvCxnSpPr>
          <p:cNvPr id="23" name="直線矢印コネクタ 22">
            <a:extLst>
              <a:ext uri="{FF2B5EF4-FFF2-40B4-BE49-F238E27FC236}">
                <a16:creationId xmlns:a16="http://schemas.microsoft.com/office/drawing/2014/main" id="{404C4D79-3DBB-CB8F-7990-F0DF7DBBFB3F}"/>
              </a:ext>
            </a:extLst>
          </p:cNvPr>
          <p:cNvCxnSpPr/>
          <p:nvPr/>
        </p:nvCxnSpPr>
        <p:spPr>
          <a:xfrm>
            <a:off x="10972799" y="2984737"/>
            <a:ext cx="0" cy="444263"/>
          </a:xfrm>
          <a:prstGeom prst="straightConnector1">
            <a:avLst/>
          </a:prstGeom>
          <a:ln w="9525">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8243F0DA-0711-2FF8-F918-C02CFC1A4E6E}"/>
              </a:ext>
            </a:extLst>
          </p:cNvPr>
          <p:cNvCxnSpPr>
            <a:cxnSpLocks/>
          </p:cNvCxnSpPr>
          <p:nvPr/>
        </p:nvCxnSpPr>
        <p:spPr>
          <a:xfrm>
            <a:off x="2955622" y="1779196"/>
            <a:ext cx="434559" cy="0"/>
          </a:xfrm>
          <a:prstGeom prst="straightConnector1">
            <a:avLst/>
          </a:prstGeom>
          <a:ln w="9525">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8F93A956-D54E-4312-7144-0A5D4368DBE0}"/>
              </a:ext>
            </a:extLst>
          </p:cNvPr>
          <p:cNvCxnSpPr>
            <a:cxnSpLocks/>
          </p:cNvCxnSpPr>
          <p:nvPr/>
        </p:nvCxnSpPr>
        <p:spPr>
          <a:xfrm>
            <a:off x="9699311" y="4994689"/>
            <a:ext cx="434559" cy="0"/>
          </a:xfrm>
          <a:prstGeom prst="straightConnector1">
            <a:avLst/>
          </a:prstGeom>
          <a:ln w="9525">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正方形/長方形 31">
            <a:extLst>
              <a:ext uri="{FF2B5EF4-FFF2-40B4-BE49-F238E27FC236}">
                <a16:creationId xmlns:a16="http://schemas.microsoft.com/office/drawing/2014/main" id="{9F363254-1BEE-6EAA-3100-443865F71E99}"/>
              </a:ext>
            </a:extLst>
          </p:cNvPr>
          <p:cNvSpPr/>
          <p:nvPr/>
        </p:nvSpPr>
        <p:spPr>
          <a:xfrm>
            <a:off x="367025" y="2846711"/>
            <a:ext cx="1212012" cy="862641"/>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生活者</a:t>
            </a:r>
          </a:p>
        </p:txBody>
      </p:sp>
      <p:cxnSp>
        <p:nvCxnSpPr>
          <p:cNvPr id="35" name="直線矢印コネクタ 34">
            <a:extLst>
              <a:ext uri="{FF2B5EF4-FFF2-40B4-BE49-F238E27FC236}">
                <a16:creationId xmlns:a16="http://schemas.microsoft.com/office/drawing/2014/main" id="{27742B63-C4A7-919B-3CB3-F7F6ABECAF61}"/>
              </a:ext>
            </a:extLst>
          </p:cNvPr>
          <p:cNvCxnSpPr/>
          <p:nvPr/>
        </p:nvCxnSpPr>
        <p:spPr>
          <a:xfrm>
            <a:off x="2130724" y="3532513"/>
            <a:ext cx="0" cy="444263"/>
          </a:xfrm>
          <a:prstGeom prst="straightConnector1">
            <a:avLst/>
          </a:prstGeom>
          <a:ln w="9525">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F8747044-0124-B15A-B54B-B7CD0190F524}"/>
              </a:ext>
            </a:extLst>
          </p:cNvPr>
          <p:cNvSpPr txBox="1"/>
          <p:nvPr/>
        </p:nvSpPr>
        <p:spPr>
          <a:xfrm>
            <a:off x="138022" y="235072"/>
            <a:ext cx="2674751"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ペンディング</a:t>
            </a:r>
            <a:endParaRPr kumimoji="1" lang="en-US" altLang="ja-JP" sz="1800" b="0" i="0" u="none" strike="noStrike" kern="1200" cap="none" spc="0" normalizeH="0" baseline="0" noProof="0" dirty="0">
              <a:ln>
                <a:noFill/>
              </a:ln>
              <a:solidFill>
                <a:srgbClr val="000000"/>
              </a:solidFill>
              <a:effectLst/>
              <a:uLnTx/>
              <a:uFillTx/>
              <a:latin typeface="メイリオ"/>
              <a:ea typeface="メイリオ"/>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・収穫物を食べる</a:t>
            </a:r>
            <a:endParaRPr kumimoji="1" lang="en-US" altLang="ja-JP" sz="1800" b="0" i="0" u="none" strike="noStrike" kern="1200" cap="none" spc="0" normalizeH="0" baseline="0" noProof="0" dirty="0">
              <a:ln>
                <a:noFill/>
              </a:ln>
              <a:solidFill>
                <a:srgbClr val="000000"/>
              </a:solidFill>
              <a:effectLst/>
              <a:uLnTx/>
              <a:uFillTx/>
              <a:latin typeface="メイリオ"/>
              <a:ea typeface="メイリオ"/>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・電力を消費する</a:t>
            </a:r>
          </a:p>
        </p:txBody>
      </p:sp>
      <p:cxnSp>
        <p:nvCxnSpPr>
          <p:cNvPr id="39" name="直線矢印コネクタ 38">
            <a:extLst>
              <a:ext uri="{FF2B5EF4-FFF2-40B4-BE49-F238E27FC236}">
                <a16:creationId xmlns:a16="http://schemas.microsoft.com/office/drawing/2014/main" id="{E17EFBDF-E205-68DC-1E06-0253F64F1D93}"/>
              </a:ext>
            </a:extLst>
          </p:cNvPr>
          <p:cNvCxnSpPr>
            <a:cxnSpLocks/>
          </p:cNvCxnSpPr>
          <p:nvPr/>
        </p:nvCxnSpPr>
        <p:spPr>
          <a:xfrm>
            <a:off x="1517570" y="3300672"/>
            <a:ext cx="434559" cy="0"/>
          </a:xfrm>
          <a:prstGeom prst="straightConnector1">
            <a:avLst/>
          </a:prstGeom>
          <a:ln w="9525">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正方形/長方形 41">
            <a:extLst>
              <a:ext uri="{FF2B5EF4-FFF2-40B4-BE49-F238E27FC236}">
                <a16:creationId xmlns:a16="http://schemas.microsoft.com/office/drawing/2014/main" id="{0712077D-7DDF-1FC0-A0A7-D0AEE6F846C5}"/>
              </a:ext>
            </a:extLst>
          </p:cNvPr>
          <p:cNvSpPr/>
          <p:nvPr/>
        </p:nvSpPr>
        <p:spPr>
          <a:xfrm>
            <a:off x="174682" y="4500829"/>
            <a:ext cx="1212012" cy="862641"/>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電力</a:t>
            </a:r>
            <a:endParaRPr kumimoji="1" lang="en-US" altLang="ja-JP" sz="1800" b="0" i="0" u="none" strike="noStrike" kern="1200" cap="none" spc="0" normalizeH="0" baseline="0" noProof="0" dirty="0">
              <a:ln>
                <a:noFill/>
              </a:ln>
              <a:solidFill>
                <a:srgbClr val="000000"/>
              </a:solidFill>
              <a:effectLst/>
              <a:uLnTx/>
              <a:uFillTx/>
              <a:latin typeface="メイリオ"/>
              <a:ea typeface="メイリオ"/>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従事者</a:t>
            </a:r>
          </a:p>
        </p:txBody>
      </p:sp>
      <p:cxnSp>
        <p:nvCxnSpPr>
          <p:cNvPr id="43" name="直線矢印コネクタ 42">
            <a:extLst>
              <a:ext uri="{FF2B5EF4-FFF2-40B4-BE49-F238E27FC236}">
                <a16:creationId xmlns:a16="http://schemas.microsoft.com/office/drawing/2014/main" id="{E72458D7-BC4E-DFDC-0B5A-E38927A4B1AD}"/>
              </a:ext>
            </a:extLst>
          </p:cNvPr>
          <p:cNvCxnSpPr>
            <a:cxnSpLocks/>
          </p:cNvCxnSpPr>
          <p:nvPr/>
        </p:nvCxnSpPr>
        <p:spPr>
          <a:xfrm>
            <a:off x="1386694" y="4920278"/>
            <a:ext cx="434559" cy="0"/>
          </a:xfrm>
          <a:prstGeom prst="straightConnector1">
            <a:avLst/>
          </a:prstGeom>
          <a:ln w="9525">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4" name="正方形/長方形 43">
            <a:extLst>
              <a:ext uri="{FF2B5EF4-FFF2-40B4-BE49-F238E27FC236}">
                <a16:creationId xmlns:a16="http://schemas.microsoft.com/office/drawing/2014/main" id="{76301339-739D-97D4-9EDC-1B9B00D875B1}"/>
              </a:ext>
            </a:extLst>
          </p:cNvPr>
          <p:cNvSpPr/>
          <p:nvPr/>
        </p:nvSpPr>
        <p:spPr>
          <a:xfrm>
            <a:off x="10133870" y="5503653"/>
            <a:ext cx="1212012" cy="862641"/>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rgbClr val="000000"/>
                </a:solidFill>
                <a:effectLst/>
                <a:uLnTx/>
                <a:uFillTx/>
                <a:latin typeface="メイリオ"/>
                <a:ea typeface="メイリオ"/>
                <a:cs typeface="+mn-cs"/>
              </a:rPr>
              <a:t>モビリティ従事者</a:t>
            </a:r>
          </a:p>
        </p:txBody>
      </p:sp>
      <p:cxnSp>
        <p:nvCxnSpPr>
          <p:cNvPr id="45" name="直線矢印コネクタ 44">
            <a:extLst>
              <a:ext uri="{FF2B5EF4-FFF2-40B4-BE49-F238E27FC236}">
                <a16:creationId xmlns:a16="http://schemas.microsoft.com/office/drawing/2014/main" id="{7F4B6FD4-2617-7F63-E9EE-DD4B9B226BFC}"/>
              </a:ext>
            </a:extLst>
          </p:cNvPr>
          <p:cNvCxnSpPr>
            <a:cxnSpLocks/>
          </p:cNvCxnSpPr>
          <p:nvPr/>
        </p:nvCxnSpPr>
        <p:spPr>
          <a:xfrm>
            <a:off x="9699311" y="5934973"/>
            <a:ext cx="434559" cy="0"/>
          </a:xfrm>
          <a:prstGeom prst="straightConnector1">
            <a:avLst/>
          </a:prstGeom>
          <a:ln w="9525">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64463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参考</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第</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8</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回</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(10/31)</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成果物</a:t>
            </a:r>
          </a:p>
        </p:txBody>
      </p:sp>
      <p:sp>
        <p:nvSpPr>
          <p:cNvPr id="1683" name="スライド番号プレースホルダー 1682">
            <a:extLst>
              <a:ext uri="{FF2B5EF4-FFF2-40B4-BE49-F238E27FC236}">
                <a16:creationId xmlns:a16="http://schemas.microsoft.com/office/drawing/2014/main" id="{FDE20282-156E-F40D-6245-B7103C7D4D3C}"/>
              </a:ext>
            </a:extLst>
          </p:cNvPr>
          <p:cNvSpPr>
            <a:spLocks noGrp="1"/>
          </p:cNvSpPr>
          <p:nvPr>
            <p:ph type="sldNum" sz="quarter" idx="12"/>
          </p:nvPr>
        </p:nvSpPr>
        <p:spPr/>
        <p:txBody>
          <a:bodyPr/>
          <a:lstStyle/>
          <a:p>
            <a:fld id="{FDFCE2DA-631B-4D14-86D6-A75E8111448D}" type="slidenum">
              <a:rPr kumimoji="1" lang="ja-JP" altLang="en-US" smtClean="0"/>
              <a:t>34</a:t>
            </a:fld>
            <a:endParaRPr kumimoji="1" lang="ja-JP" altLang="en-US"/>
          </a:p>
        </p:txBody>
      </p:sp>
    </p:spTree>
    <p:extLst>
      <p:ext uri="{BB962C8B-B14F-4D97-AF65-F5344CB8AC3E}">
        <p14:creationId xmlns:p14="http://schemas.microsoft.com/office/powerpoint/2010/main" val="42129801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テキスト ボックス 7">
            <a:extLst>
              <a:ext uri="{FF2B5EF4-FFF2-40B4-BE49-F238E27FC236}">
                <a16:creationId xmlns:a16="http://schemas.microsoft.com/office/drawing/2014/main" id="{3C859B0C-8B8B-35E9-0730-4DAA948C3931}"/>
              </a:ext>
            </a:extLst>
          </p:cNvPr>
          <p:cNvSpPr txBox="1"/>
          <p:nvPr/>
        </p:nvSpPr>
        <p:spPr>
          <a:xfrm>
            <a:off x="217465" y="219430"/>
            <a:ext cx="5112181"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rPr>
              <a:t>・それぞれのシステムが何をやり取りするか</a:t>
            </a:r>
            <a:endParaRPr kumimoji="1" lang="en-US" altLang="ja-JP"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rPr>
              <a:t>・人の要素がどこに関係するか</a:t>
            </a:r>
            <a:endParaRPr kumimoji="1" lang="en-US" altLang="ja-JP"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rPr>
              <a:t>　　従業員としての人、住民としての人では役割が異なる</a:t>
            </a:r>
            <a:endParaRPr kumimoji="1" lang="en-US" altLang="ja-JP"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endParaRPr>
          </a:p>
        </p:txBody>
      </p:sp>
      <p:sp>
        <p:nvSpPr>
          <p:cNvPr id="4" name="四角形: 角を丸くする 3">
            <a:extLst>
              <a:ext uri="{FF2B5EF4-FFF2-40B4-BE49-F238E27FC236}">
                <a16:creationId xmlns:a16="http://schemas.microsoft.com/office/drawing/2014/main" id="{A5E14257-3CBC-6E46-1DCB-AF099B30C307}"/>
              </a:ext>
            </a:extLst>
          </p:cNvPr>
          <p:cNvSpPr/>
          <p:nvPr/>
        </p:nvSpPr>
        <p:spPr>
          <a:xfrm>
            <a:off x="692371" y="3025634"/>
            <a:ext cx="2534718" cy="459847"/>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化学プラント</a:t>
            </a:r>
          </a:p>
        </p:txBody>
      </p:sp>
      <p:sp>
        <p:nvSpPr>
          <p:cNvPr id="5" name="四角形: 角を丸くする 4">
            <a:extLst>
              <a:ext uri="{FF2B5EF4-FFF2-40B4-BE49-F238E27FC236}">
                <a16:creationId xmlns:a16="http://schemas.microsoft.com/office/drawing/2014/main" id="{19B3C149-39EF-77C2-C5CC-34E8483FEAD3}"/>
              </a:ext>
            </a:extLst>
          </p:cNvPr>
          <p:cNvSpPr/>
          <p:nvPr/>
        </p:nvSpPr>
        <p:spPr>
          <a:xfrm>
            <a:off x="682673" y="3672187"/>
            <a:ext cx="2534718" cy="459847"/>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石油化学プラント</a:t>
            </a:r>
          </a:p>
        </p:txBody>
      </p:sp>
      <p:sp>
        <p:nvSpPr>
          <p:cNvPr id="6" name="四角形: 角を丸くする 5">
            <a:extLst>
              <a:ext uri="{FF2B5EF4-FFF2-40B4-BE49-F238E27FC236}">
                <a16:creationId xmlns:a16="http://schemas.microsoft.com/office/drawing/2014/main" id="{401F30B9-49D1-A989-287B-43708CC6ED9E}"/>
              </a:ext>
            </a:extLst>
          </p:cNvPr>
          <p:cNvSpPr/>
          <p:nvPr/>
        </p:nvSpPr>
        <p:spPr>
          <a:xfrm>
            <a:off x="9740871" y="1095516"/>
            <a:ext cx="2094808" cy="118876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住宅</a:t>
            </a:r>
          </a:p>
        </p:txBody>
      </p:sp>
      <p:sp>
        <p:nvSpPr>
          <p:cNvPr id="10" name="四角形: 角を丸くする 9">
            <a:extLst>
              <a:ext uri="{FF2B5EF4-FFF2-40B4-BE49-F238E27FC236}">
                <a16:creationId xmlns:a16="http://schemas.microsoft.com/office/drawing/2014/main" id="{15FBDB07-32F2-03BA-E65A-18D793676B8F}"/>
              </a:ext>
            </a:extLst>
          </p:cNvPr>
          <p:cNvSpPr/>
          <p:nvPr/>
        </p:nvSpPr>
        <p:spPr>
          <a:xfrm>
            <a:off x="6714825" y="3021676"/>
            <a:ext cx="2094808" cy="814648"/>
          </a:xfrm>
          <a:prstGeom prst="roundRect">
            <a:avLst/>
          </a:prstGeom>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全体管理</a:t>
            </a:r>
          </a:p>
        </p:txBody>
      </p:sp>
      <p:sp>
        <p:nvSpPr>
          <p:cNvPr id="11" name="四角形: 角を丸くする 10">
            <a:extLst>
              <a:ext uri="{FF2B5EF4-FFF2-40B4-BE49-F238E27FC236}">
                <a16:creationId xmlns:a16="http://schemas.microsoft.com/office/drawing/2014/main" id="{8B2C2C62-D90F-2A17-CBE6-AFFB21C41F18}"/>
              </a:ext>
            </a:extLst>
          </p:cNvPr>
          <p:cNvSpPr/>
          <p:nvPr/>
        </p:nvSpPr>
        <p:spPr>
          <a:xfrm>
            <a:off x="26627" y="5500083"/>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CO2</a:t>
            </a: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再利用</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システム</a:t>
            </a:r>
          </a:p>
        </p:txBody>
      </p:sp>
      <p:sp>
        <p:nvSpPr>
          <p:cNvPr id="12" name="四角形: 角を丸くする 11">
            <a:extLst>
              <a:ext uri="{FF2B5EF4-FFF2-40B4-BE49-F238E27FC236}">
                <a16:creationId xmlns:a16="http://schemas.microsoft.com/office/drawing/2014/main" id="{6DD1A81D-E389-2270-F66E-7626FF67BDA1}"/>
              </a:ext>
            </a:extLst>
          </p:cNvPr>
          <p:cNvSpPr/>
          <p:nvPr/>
        </p:nvSpPr>
        <p:spPr>
          <a:xfrm>
            <a:off x="9521181" y="5274189"/>
            <a:ext cx="2381841"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グリーン発電</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（風力・太陽光）</a:t>
            </a:r>
          </a:p>
        </p:txBody>
      </p:sp>
      <p:sp>
        <p:nvSpPr>
          <p:cNvPr id="13" name="四角形: 角を丸くする 12">
            <a:extLst>
              <a:ext uri="{FF2B5EF4-FFF2-40B4-BE49-F238E27FC236}">
                <a16:creationId xmlns:a16="http://schemas.microsoft.com/office/drawing/2014/main" id="{09BA3023-A8FD-6972-676E-A0A7757CE5D4}"/>
              </a:ext>
            </a:extLst>
          </p:cNvPr>
          <p:cNvSpPr/>
          <p:nvPr/>
        </p:nvSpPr>
        <p:spPr>
          <a:xfrm>
            <a:off x="683447" y="2330558"/>
            <a:ext cx="2534718" cy="4959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製鉄所</a:t>
            </a:r>
          </a:p>
        </p:txBody>
      </p:sp>
      <p:cxnSp>
        <p:nvCxnSpPr>
          <p:cNvPr id="14" name="直線コネクタ 13">
            <a:extLst>
              <a:ext uri="{FF2B5EF4-FFF2-40B4-BE49-F238E27FC236}">
                <a16:creationId xmlns:a16="http://schemas.microsoft.com/office/drawing/2014/main" id="{944CF4D6-1F61-10EC-D979-B1A1094BD5EF}"/>
              </a:ext>
            </a:extLst>
          </p:cNvPr>
          <p:cNvCxnSpPr>
            <a:cxnSpLocks/>
            <a:stCxn id="5" idx="3"/>
            <a:endCxn id="113" idx="1"/>
          </p:cNvCxnSpPr>
          <p:nvPr/>
        </p:nvCxnSpPr>
        <p:spPr>
          <a:xfrm flipV="1">
            <a:off x="3217391" y="3337186"/>
            <a:ext cx="931481" cy="564925"/>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FC33F4B3-460F-AE49-8DF4-48C0DC5714DF}"/>
              </a:ext>
            </a:extLst>
          </p:cNvPr>
          <p:cNvSpPr txBox="1"/>
          <p:nvPr/>
        </p:nvSpPr>
        <p:spPr>
          <a:xfrm>
            <a:off x="5814313" y="3969896"/>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電力需要</a:t>
            </a:r>
          </a:p>
        </p:txBody>
      </p:sp>
      <p:sp>
        <p:nvSpPr>
          <p:cNvPr id="29" name="テキスト ボックス 28">
            <a:extLst>
              <a:ext uri="{FF2B5EF4-FFF2-40B4-BE49-F238E27FC236}">
                <a16:creationId xmlns:a16="http://schemas.microsoft.com/office/drawing/2014/main" id="{3FDA51C3-DD3F-98C4-81EA-075C8FDEE49B}"/>
              </a:ext>
            </a:extLst>
          </p:cNvPr>
          <p:cNvSpPr txBox="1"/>
          <p:nvPr/>
        </p:nvSpPr>
        <p:spPr>
          <a:xfrm>
            <a:off x="6608274" y="3495786"/>
            <a:ext cx="1005403"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需要予測</a:t>
            </a:r>
            <a:endParaRPr kumimoji="1" lang="en-US" altLang="ja-JP"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30" name="テキスト ボックス 29">
            <a:extLst>
              <a:ext uri="{FF2B5EF4-FFF2-40B4-BE49-F238E27FC236}">
                <a16:creationId xmlns:a16="http://schemas.microsoft.com/office/drawing/2014/main" id="{14D0D2AA-981E-EA48-97A5-4B7769332FF8}"/>
              </a:ext>
            </a:extLst>
          </p:cNvPr>
          <p:cNvSpPr txBox="1"/>
          <p:nvPr/>
        </p:nvSpPr>
        <p:spPr>
          <a:xfrm>
            <a:off x="7731933" y="3486832"/>
            <a:ext cx="1005403"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供給予測</a:t>
            </a:r>
            <a:endParaRPr kumimoji="1" lang="en-US" altLang="ja-JP"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40" name="テキスト ボックス 39">
            <a:extLst>
              <a:ext uri="{FF2B5EF4-FFF2-40B4-BE49-F238E27FC236}">
                <a16:creationId xmlns:a16="http://schemas.microsoft.com/office/drawing/2014/main" id="{177831F2-6F05-F4E9-5F61-4671C7872F30}"/>
              </a:ext>
            </a:extLst>
          </p:cNvPr>
          <p:cNvSpPr txBox="1"/>
          <p:nvPr/>
        </p:nvSpPr>
        <p:spPr>
          <a:xfrm>
            <a:off x="4948970" y="2633695"/>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生産計画変更</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42" name="直線矢印コネクタ 41">
            <a:extLst>
              <a:ext uri="{FF2B5EF4-FFF2-40B4-BE49-F238E27FC236}">
                <a16:creationId xmlns:a16="http://schemas.microsoft.com/office/drawing/2014/main" id="{4CC5F738-7AED-9761-A20F-F6F9212382D0}"/>
              </a:ext>
            </a:extLst>
          </p:cNvPr>
          <p:cNvCxnSpPr>
            <a:cxnSpLocks/>
          </p:cNvCxnSpPr>
          <p:nvPr/>
        </p:nvCxnSpPr>
        <p:spPr>
          <a:xfrm flipH="1" flipV="1">
            <a:off x="5679318" y="3172923"/>
            <a:ext cx="995348" cy="9927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6" name="直線矢印コネクタ 45">
            <a:extLst>
              <a:ext uri="{FF2B5EF4-FFF2-40B4-BE49-F238E27FC236}">
                <a16:creationId xmlns:a16="http://schemas.microsoft.com/office/drawing/2014/main" id="{75FBDAF8-1A40-C290-AA5A-65716254991E}"/>
              </a:ext>
            </a:extLst>
          </p:cNvPr>
          <p:cNvCxnSpPr>
            <a:cxnSpLocks/>
            <a:endCxn id="6" idx="2"/>
          </p:cNvCxnSpPr>
          <p:nvPr/>
        </p:nvCxnSpPr>
        <p:spPr>
          <a:xfrm flipV="1">
            <a:off x="8834960" y="2284279"/>
            <a:ext cx="1953315" cy="941059"/>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50" name="テキスト ボックス 49">
            <a:extLst>
              <a:ext uri="{FF2B5EF4-FFF2-40B4-BE49-F238E27FC236}">
                <a16:creationId xmlns:a16="http://schemas.microsoft.com/office/drawing/2014/main" id="{C9F5568C-1D59-D71F-4B3A-F0234C8D356B}"/>
              </a:ext>
            </a:extLst>
          </p:cNvPr>
          <p:cNvSpPr txBox="1"/>
          <p:nvPr/>
        </p:nvSpPr>
        <p:spPr>
          <a:xfrm>
            <a:off x="1648085" y="1195137"/>
            <a:ext cx="2295997"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予測を受けて、要請に対してどう判断するか</a:t>
            </a:r>
            <a:endParaRPr kumimoji="1" lang="en-US" altLang="ja-JP"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0" name="テキスト ボックス 59">
            <a:extLst>
              <a:ext uri="{FF2B5EF4-FFF2-40B4-BE49-F238E27FC236}">
                <a16:creationId xmlns:a16="http://schemas.microsoft.com/office/drawing/2014/main" id="{35E8E5F6-9AA3-F11D-D64C-AAA09889E662}"/>
              </a:ext>
            </a:extLst>
          </p:cNvPr>
          <p:cNvSpPr txBox="1"/>
          <p:nvPr/>
        </p:nvSpPr>
        <p:spPr>
          <a:xfrm>
            <a:off x="9298051" y="837042"/>
            <a:ext cx="1276004"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人の要素</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1" name="テキスト ボックス 60">
            <a:extLst>
              <a:ext uri="{FF2B5EF4-FFF2-40B4-BE49-F238E27FC236}">
                <a16:creationId xmlns:a16="http://schemas.microsoft.com/office/drawing/2014/main" id="{0B98D410-CF3A-3AE8-7C38-903F13F12CA6}"/>
              </a:ext>
            </a:extLst>
          </p:cNvPr>
          <p:cNvSpPr txBox="1"/>
          <p:nvPr/>
        </p:nvSpPr>
        <p:spPr>
          <a:xfrm>
            <a:off x="267858" y="1273100"/>
            <a:ext cx="1276004"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人の要素</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7" name="テキスト ボックス 66">
            <a:extLst>
              <a:ext uri="{FF2B5EF4-FFF2-40B4-BE49-F238E27FC236}">
                <a16:creationId xmlns:a16="http://schemas.microsoft.com/office/drawing/2014/main" id="{5E35FEEA-C8EC-70D6-06E4-AA5859DE1751}"/>
              </a:ext>
            </a:extLst>
          </p:cNvPr>
          <p:cNvSpPr txBox="1"/>
          <p:nvPr/>
        </p:nvSpPr>
        <p:spPr>
          <a:xfrm>
            <a:off x="9583485" y="2984811"/>
            <a:ext cx="1468328"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依頼や誘導</a:t>
            </a:r>
            <a:r>
              <a:rPr kumimoji="1" lang="ja-JP" altLang="en-US" sz="14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（行動経済学）</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 name="正方形/長方形 1">
            <a:extLst>
              <a:ext uri="{FF2B5EF4-FFF2-40B4-BE49-F238E27FC236}">
                <a16:creationId xmlns:a16="http://schemas.microsoft.com/office/drawing/2014/main" id="{B6588E7D-FD89-27CA-977F-13A0BC94D489}"/>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A</a:t>
            </a:r>
            <a:r>
              <a:rPr kumimoji="1" lang="ja-JP" altLang="en-US"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33" name="四角形: 角を丸くする 32">
            <a:extLst>
              <a:ext uri="{FF2B5EF4-FFF2-40B4-BE49-F238E27FC236}">
                <a16:creationId xmlns:a16="http://schemas.microsoft.com/office/drawing/2014/main" id="{15655E43-6521-02FF-C19D-10477ABD57AB}"/>
              </a:ext>
            </a:extLst>
          </p:cNvPr>
          <p:cNvSpPr/>
          <p:nvPr/>
        </p:nvSpPr>
        <p:spPr>
          <a:xfrm>
            <a:off x="447676" y="2189022"/>
            <a:ext cx="2986226" cy="2080958"/>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pic>
        <p:nvPicPr>
          <p:cNvPr id="52" name="グラフィックス 51" descr="ユーザー 単色塗りつぶし">
            <a:extLst>
              <a:ext uri="{FF2B5EF4-FFF2-40B4-BE49-F238E27FC236}">
                <a16:creationId xmlns:a16="http://schemas.microsoft.com/office/drawing/2014/main" id="{E6EF520C-E35B-D256-AED8-118E0C9634F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80473" y="1500457"/>
            <a:ext cx="264157" cy="264157"/>
          </a:xfrm>
          <a:prstGeom prst="rect">
            <a:avLst/>
          </a:prstGeom>
        </p:spPr>
      </p:pic>
      <p:cxnSp>
        <p:nvCxnSpPr>
          <p:cNvPr id="55" name="直線コネクタ 54">
            <a:extLst>
              <a:ext uri="{FF2B5EF4-FFF2-40B4-BE49-F238E27FC236}">
                <a16:creationId xmlns:a16="http://schemas.microsoft.com/office/drawing/2014/main" id="{848BC67F-5FB9-7C1A-8467-8C9825959BA4}"/>
              </a:ext>
            </a:extLst>
          </p:cNvPr>
          <p:cNvCxnSpPr>
            <a:cxnSpLocks/>
          </p:cNvCxnSpPr>
          <p:nvPr/>
        </p:nvCxnSpPr>
        <p:spPr>
          <a:xfrm flipH="1">
            <a:off x="8649582" y="2291965"/>
            <a:ext cx="1532449" cy="698238"/>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66" name="グラフィックス 65" descr="ユーザー 単色塗りつぶし">
            <a:extLst>
              <a:ext uri="{FF2B5EF4-FFF2-40B4-BE49-F238E27FC236}">
                <a16:creationId xmlns:a16="http://schemas.microsoft.com/office/drawing/2014/main" id="{62B55985-0050-0E5B-7092-37CDC44DA5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0289" y="2340610"/>
            <a:ext cx="447423" cy="447423"/>
          </a:xfrm>
          <a:prstGeom prst="rect">
            <a:avLst/>
          </a:prstGeom>
        </p:spPr>
      </p:pic>
      <p:pic>
        <p:nvPicPr>
          <p:cNvPr id="68" name="グラフィックス 67" descr="ユーザー 単色塗りつぶし">
            <a:extLst>
              <a:ext uri="{FF2B5EF4-FFF2-40B4-BE49-F238E27FC236}">
                <a16:creationId xmlns:a16="http://schemas.microsoft.com/office/drawing/2014/main" id="{0B6E5F01-E3BF-0108-B974-52101B69FE5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0289" y="3024379"/>
            <a:ext cx="447423" cy="447423"/>
          </a:xfrm>
          <a:prstGeom prst="rect">
            <a:avLst/>
          </a:prstGeom>
        </p:spPr>
      </p:pic>
      <p:pic>
        <p:nvPicPr>
          <p:cNvPr id="69" name="グラフィックス 68" descr="ユーザー 単色塗りつぶし">
            <a:extLst>
              <a:ext uri="{FF2B5EF4-FFF2-40B4-BE49-F238E27FC236}">
                <a16:creationId xmlns:a16="http://schemas.microsoft.com/office/drawing/2014/main" id="{FE655727-20A2-1CB6-B214-94099DBA363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0289" y="3664975"/>
            <a:ext cx="447423" cy="447423"/>
          </a:xfrm>
          <a:prstGeom prst="rect">
            <a:avLst/>
          </a:prstGeom>
        </p:spPr>
      </p:pic>
      <p:cxnSp>
        <p:nvCxnSpPr>
          <p:cNvPr id="72" name="直線コネクタ 71">
            <a:extLst>
              <a:ext uri="{FF2B5EF4-FFF2-40B4-BE49-F238E27FC236}">
                <a16:creationId xmlns:a16="http://schemas.microsoft.com/office/drawing/2014/main" id="{224E35B3-28BA-B5AA-A465-76B83BC0FDB2}"/>
              </a:ext>
            </a:extLst>
          </p:cNvPr>
          <p:cNvCxnSpPr>
            <a:cxnSpLocks/>
            <a:stCxn id="12" idx="1"/>
          </p:cNvCxnSpPr>
          <p:nvPr/>
        </p:nvCxnSpPr>
        <p:spPr>
          <a:xfrm flipH="1" flipV="1">
            <a:off x="8696850" y="3902110"/>
            <a:ext cx="824331" cy="1779403"/>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0" name="四角形: 角を丸くする 79">
            <a:extLst>
              <a:ext uri="{FF2B5EF4-FFF2-40B4-BE49-F238E27FC236}">
                <a16:creationId xmlns:a16="http://schemas.microsoft.com/office/drawing/2014/main" id="{D7F71FE4-E07E-D238-A470-5A100EDC7991}"/>
              </a:ext>
            </a:extLst>
          </p:cNvPr>
          <p:cNvSpPr/>
          <p:nvPr/>
        </p:nvSpPr>
        <p:spPr>
          <a:xfrm>
            <a:off x="2670819" y="5477851"/>
            <a:ext cx="2363444"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CCS</a:t>
            </a:r>
            <a:r>
              <a:rPr kumimoji="1" lang="ja-JP" altLang="en-US" sz="14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t>
            </a:r>
            <a:r>
              <a:rPr kumimoji="1" lang="en-US" altLang="ja-JP" sz="14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CO2</a:t>
            </a:r>
            <a:r>
              <a:rPr kumimoji="1" lang="ja-JP" altLang="en-US" sz="14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回収・貯蔵）</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81" name="直線コネクタ 80">
            <a:extLst>
              <a:ext uri="{FF2B5EF4-FFF2-40B4-BE49-F238E27FC236}">
                <a16:creationId xmlns:a16="http://schemas.microsoft.com/office/drawing/2014/main" id="{2C76DDA2-F55E-32A2-2B36-CFEE570C2456}"/>
              </a:ext>
            </a:extLst>
          </p:cNvPr>
          <p:cNvCxnSpPr>
            <a:cxnSpLocks/>
            <a:endCxn id="10" idx="2"/>
          </p:cNvCxnSpPr>
          <p:nvPr/>
        </p:nvCxnSpPr>
        <p:spPr>
          <a:xfrm flipV="1">
            <a:off x="4974394" y="3836324"/>
            <a:ext cx="2787835" cy="1731923"/>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4" name="直線矢印コネクタ 83">
            <a:extLst>
              <a:ext uri="{FF2B5EF4-FFF2-40B4-BE49-F238E27FC236}">
                <a16:creationId xmlns:a16="http://schemas.microsoft.com/office/drawing/2014/main" id="{AD4AE58F-E142-53A7-7BB4-006F220CAA88}"/>
              </a:ext>
            </a:extLst>
          </p:cNvPr>
          <p:cNvCxnSpPr>
            <a:cxnSpLocks/>
          </p:cNvCxnSpPr>
          <p:nvPr/>
        </p:nvCxnSpPr>
        <p:spPr>
          <a:xfrm>
            <a:off x="3114218" y="4318740"/>
            <a:ext cx="884058" cy="1119859"/>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線矢印コネクタ 86">
            <a:extLst>
              <a:ext uri="{FF2B5EF4-FFF2-40B4-BE49-F238E27FC236}">
                <a16:creationId xmlns:a16="http://schemas.microsoft.com/office/drawing/2014/main" id="{69209C49-15A0-00BE-88F8-414C486D07E5}"/>
              </a:ext>
            </a:extLst>
          </p:cNvPr>
          <p:cNvCxnSpPr>
            <a:cxnSpLocks/>
            <a:endCxn id="80" idx="3"/>
          </p:cNvCxnSpPr>
          <p:nvPr/>
        </p:nvCxnSpPr>
        <p:spPr>
          <a:xfrm flipH="1">
            <a:off x="5034263" y="5837415"/>
            <a:ext cx="4486918" cy="47760"/>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線矢印コネクタ 89">
            <a:extLst>
              <a:ext uri="{FF2B5EF4-FFF2-40B4-BE49-F238E27FC236}">
                <a16:creationId xmlns:a16="http://schemas.microsoft.com/office/drawing/2014/main" id="{8FB7B21C-0FBC-DDD4-8341-068269B5063C}"/>
              </a:ext>
            </a:extLst>
          </p:cNvPr>
          <p:cNvCxnSpPr>
            <a:cxnSpLocks/>
            <a:stCxn id="80" idx="1"/>
            <a:endCxn id="11" idx="3"/>
          </p:cNvCxnSpPr>
          <p:nvPr/>
        </p:nvCxnSpPr>
        <p:spPr>
          <a:xfrm flipH="1">
            <a:off x="2121435" y="5885175"/>
            <a:ext cx="549384" cy="22232"/>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3" name="直線矢印コネクタ 92">
            <a:extLst>
              <a:ext uri="{FF2B5EF4-FFF2-40B4-BE49-F238E27FC236}">
                <a16:creationId xmlns:a16="http://schemas.microsoft.com/office/drawing/2014/main" id="{A6F944BA-BA1C-4D4F-A048-E2B8483BD745}"/>
              </a:ext>
            </a:extLst>
          </p:cNvPr>
          <p:cNvCxnSpPr>
            <a:cxnSpLocks/>
            <a:stCxn id="11" idx="0"/>
          </p:cNvCxnSpPr>
          <p:nvPr/>
        </p:nvCxnSpPr>
        <p:spPr>
          <a:xfrm flipV="1">
            <a:off x="1074031" y="4342524"/>
            <a:ext cx="0" cy="1157559"/>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97" name="テキスト ボックス 96">
            <a:extLst>
              <a:ext uri="{FF2B5EF4-FFF2-40B4-BE49-F238E27FC236}">
                <a16:creationId xmlns:a16="http://schemas.microsoft.com/office/drawing/2014/main" id="{58F867D7-2DD6-3AB1-0395-843375F672CD}"/>
              </a:ext>
            </a:extLst>
          </p:cNvPr>
          <p:cNvSpPr txBox="1"/>
          <p:nvPr/>
        </p:nvSpPr>
        <p:spPr>
          <a:xfrm>
            <a:off x="2929607" y="4704267"/>
            <a:ext cx="6383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CO2</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98" name="テキスト ボックス 97">
            <a:extLst>
              <a:ext uri="{FF2B5EF4-FFF2-40B4-BE49-F238E27FC236}">
                <a16:creationId xmlns:a16="http://schemas.microsoft.com/office/drawing/2014/main" id="{4ED46D05-B269-C0D2-52B2-A4872FE435D9}"/>
              </a:ext>
            </a:extLst>
          </p:cNvPr>
          <p:cNvSpPr txBox="1"/>
          <p:nvPr/>
        </p:nvSpPr>
        <p:spPr>
          <a:xfrm>
            <a:off x="1096888" y="4753539"/>
            <a:ext cx="133882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燃料／原料</a:t>
            </a:r>
          </a:p>
        </p:txBody>
      </p:sp>
      <p:sp>
        <p:nvSpPr>
          <p:cNvPr id="99" name="テキスト ボックス 98">
            <a:extLst>
              <a:ext uri="{FF2B5EF4-FFF2-40B4-BE49-F238E27FC236}">
                <a16:creationId xmlns:a16="http://schemas.microsoft.com/office/drawing/2014/main" id="{6B5DD55B-ED60-F1D9-2F5C-4F6A05B1D760}"/>
              </a:ext>
            </a:extLst>
          </p:cNvPr>
          <p:cNvSpPr txBox="1"/>
          <p:nvPr/>
        </p:nvSpPr>
        <p:spPr>
          <a:xfrm>
            <a:off x="8937802" y="4372310"/>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電力供給</a:t>
            </a:r>
          </a:p>
        </p:txBody>
      </p:sp>
      <p:sp>
        <p:nvSpPr>
          <p:cNvPr id="113" name="四角形: 角を丸くする 112">
            <a:extLst>
              <a:ext uri="{FF2B5EF4-FFF2-40B4-BE49-F238E27FC236}">
                <a16:creationId xmlns:a16="http://schemas.microsoft.com/office/drawing/2014/main" id="{36D50C61-08AF-69B8-F01E-40AB5C9CC162}"/>
              </a:ext>
            </a:extLst>
          </p:cNvPr>
          <p:cNvSpPr/>
          <p:nvPr/>
        </p:nvSpPr>
        <p:spPr>
          <a:xfrm>
            <a:off x="4148872" y="3107216"/>
            <a:ext cx="1505119" cy="459940"/>
          </a:xfrm>
          <a:prstGeom prst="roundRect">
            <a:avLst/>
          </a:prstGeom>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中間管理</a:t>
            </a:r>
          </a:p>
        </p:txBody>
      </p:sp>
      <p:cxnSp>
        <p:nvCxnSpPr>
          <p:cNvPr id="116" name="直線コネクタ 115">
            <a:extLst>
              <a:ext uri="{FF2B5EF4-FFF2-40B4-BE49-F238E27FC236}">
                <a16:creationId xmlns:a16="http://schemas.microsoft.com/office/drawing/2014/main" id="{D43F89E2-DC8D-AED0-6E80-5AF544F071E2}"/>
              </a:ext>
            </a:extLst>
          </p:cNvPr>
          <p:cNvCxnSpPr>
            <a:cxnSpLocks/>
            <a:stCxn id="13" idx="3"/>
            <a:endCxn id="113" idx="1"/>
          </p:cNvCxnSpPr>
          <p:nvPr/>
        </p:nvCxnSpPr>
        <p:spPr>
          <a:xfrm>
            <a:off x="3218165" y="2578533"/>
            <a:ext cx="930707" cy="758653"/>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9" name="直線コネクタ 118">
            <a:extLst>
              <a:ext uri="{FF2B5EF4-FFF2-40B4-BE49-F238E27FC236}">
                <a16:creationId xmlns:a16="http://schemas.microsoft.com/office/drawing/2014/main" id="{F73E4DDB-8F2A-221F-66C7-91C4BD84FAB5}"/>
              </a:ext>
            </a:extLst>
          </p:cNvPr>
          <p:cNvCxnSpPr>
            <a:cxnSpLocks/>
            <a:stCxn id="4" idx="3"/>
            <a:endCxn id="113" idx="1"/>
          </p:cNvCxnSpPr>
          <p:nvPr/>
        </p:nvCxnSpPr>
        <p:spPr>
          <a:xfrm>
            <a:off x="3227089" y="3255558"/>
            <a:ext cx="921783" cy="81628"/>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A31DA16B-E213-BBFD-A59A-B0398DCFECFD}"/>
              </a:ext>
            </a:extLst>
          </p:cNvPr>
          <p:cNvCxnSpPr>
            <a:cxnSpLocks/>
          </p:cNvCxnSpPr>
          <p:nvPr/>
        </p:nvCxnSpPr>
        <p:spPr>
          <a:xfrm>
            <a:off x="5679318" y="3498398"/>
            <a:ext cx="1060834" cy="91814"/>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0" name="直線矢印コネクタ 129">
            <a:extLst>
              <a:ext uri="{FF2B5EF4-FFF2-40B4-BE49-F238E27FC236}">
                <a16:creationId xmlns:a16="http://schemas.microsoft.com/office/drawing/2014/main" id="{205CFB27-C61B-64B4-75E8-5042028C0BEE}"/>
              </a:ext>
            </a:extLst>
          </p:cNvPr>
          <p:cNvCxnSpPr>
            <a:cxnSpLocks/>
          </p:cNvCxnSpPr>
          <p:nvPr/>
        </p:nvCxnSpPr>
        <p:spPr>
          <a:xfrm flipH="1" flipV="1">
            <a:off x="3272666" y="2401662"/>
            <a:ext cx="799345" cy="696095"/>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32" name="直線矢印コネクタ 131">
            <a:extLst>
              <a:ext uri="{FF2B5EF4-FFF2-40B4-BE49-F238E27FC236}">
                <a16:creationId xmlns:a16="http://schemas.microsoft.com/office/drawing/2014/main" id="{EF1020B0-10F8-07DE-3E46-EB0FE16047A5}"/>
              </a:ext>
            </a:extLst>
          </p:cNvPr>
          <p:cNvCxnSpPr>
            <a:cxnSpLocks/>
          </p:cNvCxnSpPr>
          <p:nvPr/>
        </p:nvCxnSpPr>
        <p:spPr>
          <a:xfrm flipH="1" flipV="1">
            <a:off x="3272666" y="3078631"/>
            <a:ext cx="799345" cy="128167"/>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35" name="直線矢印コネクタ 134">
            <a:extLst>
              <a:ext uri="{FF2B5EF4-FFF2-40B4-BE49-F238E27FC236}">
                <a16:creationId xmlns:a16="http://schemas.microsoft.com/office/drawing/2014/main" id="{85939AFE-1FBD-A19C-024C-63C8BF119011}"/>
              </a:ext>
            </a:extLst>
          </p:cNvPr>
          <p:cNvCxnSpPr>
            <a:cxnSpLocks/>
          </p:cNvCxnSpPr>
          <p:nvPr/>
        </p:nvCxnSpPr>
        <p:spPr>
          <a:xfrm flipH="1">
            <a:off x="3145175" y="3435398"/>
            <a:ext cx="1060186" cy="66458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pic>
        <p:nvPicPr>
          <p:cNvPr id="147" name="グラフィックス 146" descr="ホーム 単色塗りつぶし">
            <a:extLst>
              <a:ext uri="{FF2B5EF4-FFF2-40B4-BE49-F238E27FC236}">
                <a16:creationId xmlns:a16="http://schemas.microsoft.com/office/drawing/2014/main" id="{A50AFB73-E8B5-77EE-732F-5E678251165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851482" y="1206980"/>
            <a:ext cx="526598" cy="526598"/>
          </a:xfrm>
          <a:prstGeom prst="rect">
            <a:avLst/>
          </a:prstGeom>
        </p:spPr>
      </p:pic>
      <p:pic>
        <p:nvPicPr>
          <p:cNvPr id="148" name="グラフィックス 147" descr="ホーム 単色塗りつぶし">
            <a:extLst>
              <a:ext uri="{FF2B5EF4-FFF2-40B4-BE49-F238E27FC236}">
                <a16:creationId xmlns:a16="http://schemas.microsoft.com/office/drawing/2014/main" id="{CD5D3CD4-F33F-C489-6081-022BDC92134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123703" y="1206980"/>
            <a:ext cx="526598" cy="526598"/>
          </a:xfrm>
          <a:prstGeom prst="rect">
            <a:avLst/>
          </a:prstGeom>
        </p:spPr>
      </p:pic>
      <p:pic>
        <p:nvPicPr>
          <p:cNvPr id="149" name="グラフィックス 148" descr="ホーム 単色塗りつぶし">
            <a:extLst>
              <a:ext uri="{FF2B5EF4-FFF2-40B4-BE49-F238E27FC236}">
                <a16:creationId xmlns:a16="http://schemas.microsoft.com/office/drawing/2014/main" id="{82E897C9-51FE-495A-C618-5DDAEC6288A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863073" y="1768501"/>
            <a:ext cx="526598" cy="526598"/>
          </a:xfrm>
          <a:prstGeom prst="rect">
            <a:avLst/>
          </a:prstGeom>
        </p:spPr>
      </p:pic>
      <p:pic>
        <p:nvPicPr>
          <p:cNvPr id="150" name="グラフィックス 149" descr="ユーザー 単色塗りつぶし">
            <a:extLst>
              <a:ext uri="{FF2B5EF4-FFF2-40B4-BE49-F238E27FC236}">
                <a16:creationId xmlns:a16="http://schemas.microsoft.com/office/drawing/2014/main" id="{BFE21185-526B-5AB6-AD54-10C1CF5DEEF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533438" y="1511932"/>
            <a:ext cx="264157" cy="264157"/>
          </a:xfrm>
          <a:prstGeom prst="rect">
            <a:avLst/>
          </a:prstGeom>
        </p:spPr>
      </p:pic>
      <p:pic>
        <p:nvPicPr>
          <p:cNvPr id="151" name="グラフィックス 150" descr="ユーザー 単色塗りつぶし">
            <a:extLst>
              <a:ext uri="{FF2B5EF4-FFF2-40B4-BE49-F238E27FC236}">
                <a16:creationId xmlns:a16="http://schemas.microsoft.com/office/drawing/2014/main" id="{8B958C1B-C5CF-D176-0F92-68D2926E425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84813" y="2007903"/>
            <a:ext cx="264157" cy="264157"/>
          </a:xfrm>
          <a:prstGeom prst="rect">
            <a:avLst/>
          </a:prstGeom>
        </p:spPr>
      </p:pic>
      <p:pic>
        <p:nvPicPr>
          <p:cNvPr id="152" name="グラフィックス 151" descr="ホーム 単色塗りつぶし">
            <a:extLst>
              <a:ext uri="{FF2B5EF4-FFF2-40B4-BE49-F238E27FC236}">
                <a16:creationId xmlns:a16="http://schemas.microsoft.com/office/drawing/2014/main" id="{F0527B6F-1072-A299-89D3-8641E348F21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123703" y="1778937"/>
            <a:ext cx="526598" cy="526598"/>
          </a:xfrm>
          <a:prstGeom prst="rect">
            <a:avLst/>
          </a:prstGeom>
        </p:spPr>
      </p:pic>
      <p:pic>
        <p:nvPicPr>
          <p:cNvPr id="153" name="グラフィックス 152" descr="ユーザー 単色塗りつぶし">
            <a:extLst>
              <a:ext uri="{FF2B5EF4-FFF2-40B4-BE49-F238E27FC236}">
                <a16:creationId xmlns:a16="http://schemas.microsoft.com/office/drawing/2014/main" id="{130A8F23-7974-1678-B1EB-E5C2908A25A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562013" y="2026282"/>
            <a:ext cx="264157" cy="264157"/>
          </a:xfrm>
          <a:prstGeom prst="rect">
            <a:avLst/>
          </a:prstGeom>
        </p:spPr>
      </p:pic>
      <p:sp>
        <p:nvSpPr>
          <p:cNvPr id="7" name="テキスト ボックス 6">
            <a:extLst>
              <a:ext uri="{FF2B5EF4-FFF2-40B4-BE49-F238E27FC236}">
                <a16:creationId xmlns:a16="http://schemas.microsoft.com/office/drawing/2014/main" id="{AA3D1F35-EC00-5699-A5F8-D2A4F597EB14}"/>
              </a:ext>
            </a:extLst>
          </p:cNvPr>
          <p:cNvSpPr txBox="1"/>
          <p:nvPr/>
        </p:nvSpPr>
        <p:spPr>
          <a:xfrm>
            <a:off x="5904379" y="113775"/>
            <a:ext cx="3246326" cy="1851789"/>
          </a:xfrm>
          <a:prstGeom prst="rect">
            <a:avLst/>
          </a:prstGeom>
          <a:solidFill>
            <a:schemeClr val="accent1">
              <a:lumMod val="20000"/>
              <a:lumOff val="80000"/>
            </a:schemeClr>
          </a:solidFill>
        </p:spPr>
        <p:txBody>
          <a:bodyPr wrap="square">
            <a:spAutoFit/>
          </a:bodyPr>
          <a:lstStyle/>
          <a:p>
            <a:pPr marL="0" marR="0" lvl="0" indent="0" algn="l" defTabSz="914377" rtl="0" eaLnBrk="1" fontAlgn="auto" latinLnBrk="0" hangingPunct="1">
              <a:lnSpc>
                <a:spcPct val="100000"/>
              </a:lnSpc>
              <a:spcBef>
                <a:spcPts val="1000"/>
              </a:spcBef>
              <a:spcAft>
                <a:spcPts val="0"/>
              </a:spcAft>
              <a:buClr>
                <a:srgbClr val="2400B0"/>
              </a:buClr>
              <a:buSzPct val="90000"/>
              <a:buFont typeface="Wingdings" panose="05000000000000000000" pitchFamily="2" charset="2"/>
              <a:buNone/>
              <a:tabLst/>
              <a:defRPr/>
            </a:pPr>
            <a:r>
              <a:rPr kumimoji="1" lang="ja-JP" altLang="en-US" sz="14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rPr>
              <a:t>・個人に届くインフラが整い、システムに個人が参加可能になってきた</a:t>
            </a:r>
            <a:r>
              <a:rPr kumimoji="1" lang="ja-JP" altLang="en-US" sz="11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rPr>
              <a:t>（スマホやセンサで個人レベルの情報を追う、個人を誘導する）</a:t>
            </a:r>
            <a:endParaRPr kumimoji="1" lang="en-US" altLang="ja-JP" sz="11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endParaRPr>
          </a:p>
          <a:p>
            <a:pPr marL="0" marR="0" lvl="0" indent="0" algn="l" defTabSz="914377" rtl="0" eaLnBrk="1" fontAlgn="auto" latinLnBrk="0" hangingPunct="1">
              <a:lnSpc>
                <a:spcPct val="100000"/>
              </a:lnSpc>
              <a:spcBef>
                <a:spcPts val="1000"/>
              </a:spcBef>
              <a:spcAft>
                <a:spcPts val="0"/>
              </a:spcAft>
              <a:buClr>
                <a:srgbClr val="2400B0"/>
              </a:buClr>
              <a:buSzPct val="90000"/>
              <a:buFont typeface="Wingdings" panose="05000000000000000000" pitchFamily="2" charset="2"/>
              <a:buNone/>
              <a:tabLst/>
              <a:defRPr/>
            </a:pPr>
            <a:r>
              <a:rPr kumimoji="1" lang="ja-JP" altLang="en-US" sz="14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rPr>
              <a:t>　・個人が太陽光発電や</a:t>
            </a:r>
            <a:r>
              <a:rPr kumimoji="1" lang="en-US" altLang="ja-JP" sz="14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rPr>
              <a:t>EV</a:t>
            </a:r>
            <a:r>
              <a:rPr kumimoji="1" lang="ja-JP" altLang="en-US" sz="14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rPr>
              <a:t>などを装備し、個人で供給側としての働きをしたり、個人で需要を調整したりする余地が出てきた</a:t>
            </a:r>
            <a:endParaRPr kumimoji="1" lang="en-US" altLang="ja-JP" sz="14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endParaRPr>
          </a:p>
        </p:txBody>
      </p:sp>
      <p:sp>
        <p:nvSpPr>
          <p:cNvPr id="9" name="矢印: 右 8">
            <a:extLst>
              <a:ext uri="{FF2B5EF4-FFF2-40B4-BE49-F238E27FC236}">
                <a16:creationId xmlns:a16="http://schemas.microsoft.com/office/drawing/2014/main" id="{A40BCADB-2EF7-7263-32C8-7C7165960B29}"/>
              </a:ext>
            </a:extLst>
          </p:cNvPr>
          <p:cNvSpPr/>
          <p:nvPr/>
        </p:nvSpPr>
        <p:spPr>
          <a:xfrm>
            <a:off x="9138752" y="882986"/>
            <a:ext cx="159299" cy="243077"/>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198" name="スライド番号プレースホルダー 197">
            <a:extLst>
              <a:ext uri="{FF2B5EF4-FFF2-40B4-BE49-F238E27FC236}">
                <a16:creationId xmlns:a16="http://schemas.microsoft.com/office/drawing/2014/main" id="{33AA4D57-7ADE-45C6-5BAF-B6C149004CAB}"/>
              </a:ext>
            </a:extLst>
          </p:cNvPr>
          <p:cNvSpPr>
            <a:spLocks noGrp="1"/>
          </p:cNvSpPr>
          <p:nvPr>
            <p:ph type="sldNum" sz="quarter" idx="12"/>
          </p:nvPr>
        </p:nvSpPr>
        <p:spPr/>
        <p:txBody>
          <a:bodyPr/>
          <a:lstStyle/>
          <a:p>
            <a:fld id="{77298C97-6C5F-41C4-9305-5BFAEBF3D21C}" type="slidenum">
              <a:rPr kumimoji="1" lang="ja-JP" altLang="en-US" smtClean="0"/>
              <a:t>35</a:t>
            </a:fld>
            <a:endParaRPr kumimoji="1" lang="ja-JP" altLang="en-US"/>
          </a:p>
        </p:txBody>
      </p:sp>
    </p:spTree>
    <p:extLst>
      <p:ext uri="{BB962C8B-B14F-4D97-AF65-F5344CB8AC3E}">
        <p14:creationId xmlns:p14="http://schemas.microsoft.com/office/powerpoint/2010/main" val="22964542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四角形: 角を丸くする 1">
            <a:extLst>
              <a:ext uri="{FF2B5EF4-FFF2-40B4-BE49-F238E27FC236}">
                <a16:creationId xmlns:a16="http://schemas.microsoft.com/office/drawing/2014/main" id="{48B071E2-A90B-AE1E-0309-2BAD9D867A26}"/>
              </a:ext>
            </a:extLst>
          </p:cNvPr>
          <p:cNvSpPr/>
          <p:nvPr/>
        </p:nvSpPr>
        <p:spPr>
          <a:xfrm>
            <a:off x="651958" y="704329"/>
            <a:ext cx="2840273" cy="3011635"/>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3" name="テキスト ボックス 2">
            <a:extLst>
              <a:ext uri="{FF2B5EF4-FFF2-40B4-BE49-F238E27FC236}">
                <a16:creationId xmlns:a16="http://schemas.microsoft.com/office/drawing/2014/main" id="{9EE2D866-5169-66D2-22E3-0E29D05E2C58}"/>
              </a:ext>
            </a:extLst>
          </p:cNvPr>
          <p:cNvSpPr txBox="1"/>
          <p:nvPr/>
        </p:nvSpPr>
        <p:spPr>
          <a:xfrm>
            <a:off x="1428766" y="704329"/>
            <a:ext cx="132832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プラント</a:t>
            </a:r>
            <a:endParaRPr kumimoji="1" lang="en-US" altLang="ja-JP" sz="20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 name="正方形/長方形 4">
            <a:extLst>
              <a:ext uri="{FF2B5EF4-FFF2-40B4-BE49-F238E27FC236}">
                <a16:creationId xmlns:a16="http://schemas.microsoft.com/office/drawing/2014/main" id="{955C537E-1FF2-ECDF-E2B5-ED086681F55A}"/>
              </a:ext>
            </a:extLst>
          </p:cNvPr>
          <p:cNvSpPr/>
          <p:nvPr/>
        </p:nvSpPr>
        <p:spPr>
          <a:xfrm>
            <a:off x="1511225" y="1613483"/>
            <a:ext cx="1784736" cy="38962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制御システム</a:t>
            </a:r>
          </a:p>
        </p:txBody>
      </p:sp>
      <p:sp>
        <p:nvSpPr>
          <p:cNvPr id="6" name="正方形/長方形 5">
            <a:extLst>
              <a:ext uri="{FF2B5EF4-FFF2-40B4-BE49-F238E27FC236}">
                <a16:creationId xmlns:a16="http://schemas.microsoft.com/office/drawing/2014/main" id="{0E71BC96-ED4B-90BC-A559-7601ECA32DF0}"/>
              </a:ext>
            </a:extLst>
          </p:cNvPr>
          <p:cNvSpPr/>
          <p:nvPr/>
        </p:nvSpPr>
        <p:spPr>
          <a:xfrm>
            <a:off x="2384235" y="2419667"/>
            <a:ext cx="911726" cy="96555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生産</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計画</a:t>
            </a:r>
          </a:p>
        </p:txBody>
      </p:sp>
      <p:cxnSp>
        <p:nvCxnSpPr>
          <p:cNvPr id="8" name="直線矢印コネクタ 7">
            <a:extLst>
              <a:ext uri="{FF2B5EF4-FFF2-40B4-BE49-F238E27FC236}">
                <a16:creationId xmlns:a16="http://schemas.microsoft.com/office/drawing/2014/main" id="{02370AA5-E49A-DF6B-8303-C24A6E47F843}"/>
              </a:ext>
            </a:extLst>
          </p:cNvPr>
          <p:cNvCxnSpPr>
            <a:cxnSpLocks/>
          </p:cNvCxnSpPr>
          <p:nvPr/>
        </p:nvCxnSpPr>
        <p:spPr>
          <a:xfrm flipH="1">
            <a:off x="3510773" y="3307066"/>
            <a:ext cx="2185087" cy="0"/>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BB460BB2-57F6-1EB3-2FAF-6A1E47D11E2C}"/>
              </a:ext>
            </a:extLst>
          </p:cNvPr>
          <p:cNvCxnSpPr>
            <a:cxnSpLocks/>
          </p:cNvCxnSpPr>
          <p:nvPr/>
        </p:nvCxnSpPr>
        <p:spPr>
          <a:xfrm>
            <a:off x="3492231" y="1353943"/>
            <a:ext cx="1054008"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6" name="テキスト ボックス 15">
            <a:extLst>
              <a:ext uri="{FF2B5EF4-FFF2-40B4-BE49-F238E27FC236}">
                <a16:creationId xmlns:a16="http://schemas.microsoft.com/office/drawing/2014/main" id="{D9BF7D99-90BB-ABB6-97F2-9042D5EE4852}"/>
              </a:ext>
            </a:extLst>
          </p:cNvPr>
          <p:cNvSpPr txBox="1"/>
          <p:nvPr/>
        </p:nvSpPr>
        <p:spPr>
          <a:xfrm>
            <a:off x="3585818" y="1004365"/>
            <a:ext cx="6383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CO2</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17" name="直線矢印コネクタ 16">
            <a:extLst>
              <a:ext uri="{FF2B5EF4-FFF2-40B4-BE49-F238E27FC236}">
                <a16:creationId xmlns:a16="http://schemas.microsoft.com/office/drawing/2014/main" id="{9AAF925D-B77D-244E-362A-23C244137275}"/>
              </a:ext>
            </a:extLst>
          </p:cNvPr>
          <p:cNvCxnSpPr>
            <a:cxnSpLocks/>
          </p:cNvCxnSpPr>
          <p:nvPr/>
        </p:nvCxnSpPr>
        <p:spPr>
          <a:xfrm flipH="1">
            <a:off x="3492231" y="1725265"/>
            <a:ext cx="98249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0" name="テキスト ボックス 19">
            <a:extLst>
              <a:ext uri="{FF2B5EF4-FFF2-40B4-BE49-F238E27FC236}">
                <a16:creationId xmlns:a16="http://schemas.microsoft.com/office/drawing/2014/main" id="{5E666107-ECD1-FE49-0C89-85D1D5826012}"/>
              </a:ext>
            </a:extLst>
          </p:cNvPr>
          <p:cNvSpPr txBox="1"/>
          <p:nvPr/>
        </p:nvSpPr>
        <p:spPr>
          <a:xfrm>
            <a:off x="3585818" y="1438965"/>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電気</a:t>
            </a:r>
          </a:p>
        </p:txBody>
      </p:sp>
      <p:cxnSp>
        <p:nvCxnSpPr>
          <p:cNvPr id="21" name="直線矢印コネクタ 20">
            <a:extLst>
              <a:ext uri="{FF2B5EF4-FFF2-40B4-BE49-F238E27FC236}">
                <a16:creationId xmlns:a16="http://schemas.microsoft.com/office/drawing/2014/main" id="{AFEFC848-4583-F2DD-A135-09D85A2A16CB}"/>
              </a:ext>
            </a:extLst>
          </p:cNvPr>
          <p:cNvCxnSpPr>
            <a:cxnSpLocks/>
          </p:cNvCxnSpPr>
          <p:nvPr/>
        </p:nvCxnSpPr>
        <p:spPr>
          <a:xfrm flipH="1">
            <a:off x="3510773" y="2135794"/>
            <a:ext cx="98249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2" name="テキスト ボックス 21">
            <a:extLst>
              <a:ext uri="{FF2B5EF4-FFF2-40B4-BE49-F238E27FC236}">
                <a16:creationId xmlns:a16="http://schemas.microsoft.com/office/drawing/2014/main" id="{C7AC5848-909F-78FF-9905-2D33A0488CB9}"/>
              </a:ext>
            </a:extLst>
          </p:cNvPr>
          <p:cNvSpPr txBox="1"/>
          <p:nvPr/>
        </p:nvSpPr>
        <p:spPr>
          <a:xfrm>
            <a:off x="3577803" y="1826863"/>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水素</a:t>
            </a:r>
          </a:p>
        </p:txBody>
      </p:sp>
      <p:cxnSp>
        <p:nvCxnSpPr>
          <p:cNvPr id="24" name="直線矢印コネクタ 23">
            <a:extLst>
              <a:ext uri="{FF2B5EF4-FFF2-40B4-BE49-F238E27FC236}">
                <a16:creationId xmlns:a16="http://schemas.microsoft.com/office/drawing/2014/main" id="{AB458446-A76A-DE6E-20CD-7182BFA2751D}"/>
              </a:ext>
            </a:extLst>
          </p:cNvPr>
          <p:cNvCxnSpPr>
            <a:cxnSpLocks/>
            <a:stCxn id="6" idx="0"/>
            <a:endCxn id="5" idx="2"/>
          </p:cNvCxnSpPr>
          <p:nvPr/>
        </p:nvCxnSpPr>
        <p:spPr>
          <a:xfrm flipH="1" flipV="1">
            <a:off x="2403593" y="2003111"/>
            <a:ext cx="436505" cy="4165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5" name="テキスト ボックス 24">
            <a:extLst>
              <a:ext uri="{FF2B5EF4-FFF2-40B4-BE49-F238E27FC236}">
                <a16:creationId xmlns:a16="http://schemas.microsoft.com/office/drawing/2014/main" id="{D5474685-75E6-1D88-8DD0-7E9463B26008}"/>
              </a:ext>
            </a:extLst>
          </p:cNvPr>
          <p:cNvSpPr txBox="1"/>
          <p:nvPr/>
        </p:nvSpPr>
        <p:spPr>
          <a:xfrm>
            <a:off x="3415160" y="2900297"/>
            <a:ext cx="22621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エネルギー計画変更</a:t>
            </a:r>
          </a:p>
        </p:txBody>
      </p:sp>
      <p:sp>
        <p:nvSpPr>
          <p:cNvPr id="26" name="テキスト ボックス 25">
            <a:extLst>
              <a:ext uri="{FF2B5EF4-FFF2-40B4-BE49-F238E27FC236}">
                <a16:creationId xmlns:a16="http://schemas.microsoft.com/office/drawing/2014/main" id="{50123373-77B0-E6BD-B109-047D8BF740DE}"/>
              </a:ext>
            </a:extLst>
          </p:cNvPr>
          <p:cNvSpPr txBox="1"/>
          <p:nvPr/>
        </p:nvSpPr>
        <p:spPr>
          <a:xfrm>
            <a:off x="3444209" y="2419668"/>
            <a:ext cx="180049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エネルギー計画</a:t>
            </a:r>
          </a:p>
        </p:txBody>
      </p:sp>
      <p:cxnSp>
        <p:nvCxnSpPr>
          <p:cNvPr id="27" name="直線矢印コネクタ 26">
            <a:extLst>
              <a:ext uri="{FF2B5EF4-FFF2-40B4-BE49-F238E27FC236}">
                <a16:creationId xmlns:a16="http://schemas.microsoft.com/office/drawing/2014/main" id="{4619051A-764C-29A7-4B29-5164E18DBB07}"/>
              </a:ext>
            </a:extLst>
          </p:cNvPr>
          <p:cNvCxnSpPr>
            <a:cxnSpLocks/>
          </p:cNvCxnSpPr>
          <p:nvPr/>
        </p:nvCxnSpPr>
        <p:spPr>
          <a:xfrm>
            <a:off x="3533948" y="2768802"/>
            <a:ext cx="2161912" cy="0"/>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pic>
        <p:nvPicPr>
          <p:cNvPr id="4" name="グラフィックス 3" descr="ユーザー 単色塗りつぶし">
            <a:extLst>
              <a:ext uri="{FF2B5EF4-FFF2-40B4-BE49-F238E27FC236}">
                <a16:creationId xmlns:a16="http://schemas.microsoft.com/office/drawing/2014/main" id="{581A7475-BC64-E2EB-A74A-8E94824F953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60523" y="2181392"/>
            <a:ext cx="447423" cy="447423"/>
          </a:xfrm>
          <a:prstGeom prst="rect">
            <a:avLst/>
          </a:prstGeom>
        </p:spPr>
      </p:pic>
      <p:sp>
        <p:nvSpPr>
          <p:cNvPr id="35" name="正方形/長方形 34">
            <a:extLst>
              <a:ext uri="{FF2B5EF4-FFF2-40B4-BE49-F238E27FC236}">
                <a16:creationId xmlns:a16="http://schemas.microsoft.com/office/drawing/2014/main" id="{DB9D2436-E25E-4CB8-7E9E-3B8F81D60AE7}"/>
              </a:ext>
            </a:extLst>
          </p:cNvPr>
          <p:cNvSpPr/>
          <p:nvPr/>
        </p:nvSpPr>
        <p:spPr>
          <a:xfrm>
            <a:off x="1503210" y="1026124"/>
            <a:ext cx="1792751" cy="38962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設備</a:t>
            </a:r>
          </a:p>
        </p:txBody>
      </p:sp>
      <p:pic>
        <p:nvPicPr>
          <p:cNvPr id="38" name="グラフィックス 37" descr="ユーザー 単色塗りつぶし">
            <a:extLst>
              <a:ext uri="{FF2B5EF4-FFF2-40B4-BE49-F238E27FC236}">
                <a16:creationId xmlns:a16="http://schemas.microsoft.com/office/drawing/2014/main" id="{DF81C468-B2F5-EB7B-7B2E-B8176EAC8AD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0412" y="1584585"/>
            <a:ext cx="447423" cy="447423"/>
          </a:xfrm>
          <a:prstGeom prst="rect">
            <a:avLst/>
          </a:prstGeom>
        </p:spPr>
      </p:pic>
      <p:cxnSp>
        <p:nvCxnSpPr>
          <p:cNvPr id="40" name="直線コネクタ 39">
            <a:extLst>
              <a:ext uri="{FF2B5EF4-FFF2-40B4-BE49-F238E27FC236}">
                <a16:creationId xmlns:a16="http://schemas.microsoft.com/office/drawing/2014/main" id="{B71EC617-4FF0-787D-5366-8A4E1625CB9B}"/>
              </a:ext>
            </a:extLst>
          </p:cNvPr>
          <p:cNvCxnSpPr>
            <a:stCxn id="5" idx="1"/>
            <a:endCxn id="38" idx="3"/>
          </p:cNvCxnSpPr>
          <p:nvPr/>
        </p:nvCxnSpPr>
        <p:spPr>
          <a:xfrm flipH="1">
            <a:off x="1277835" y="1808297"/>
            <a:ext cx="2333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4663DE49-5E00-4AEE-7505-BE29CDB7590B}"/>
              </a:ext>
            </a:extLst>
          </p:cNvPr>
          <p:cNvCxnSpPr>
            <a:cxnSpLocks/>
            <a:stCxn id="35" idx="2"/>
            <a:endCxn id="5" idx="0"/>
          </p:cNvCxnSpPr>
          <p:nvPr/>
        </p:nvCxnSpPr>
        <p:spPr>
          <a:xfrm>
            <a:off x="2399586" y="1415752"/>
            <a:ext cx="4007" cy="197731"/>
          </a:xfrm>
          <a:prstGeom prst="line">
            <a:avLst/>
          </a:prstGeom>
        </p:spPr>
        <p:style>
          <a:lnRef idx="1">
            <a:schemeClr val="accent1"/>
          </a:lnRef>
          <a:fillRef idx="0">
            <a:schemeClr val="accent1"/>
          </a:fillRef>
          <a:effectRef idx="0">
            <a:schemeClr val="accent1"/>
          </a:effectRef>
          <a:fontRef idx="minor">
            <a:schemeClr val="tx1"/>
          </a:fontRef>
        </p:style>
      </p:cxnSp>
      <p:sp>
        <p:nvSpPr>
          <p:cNvPr id="44" name="四角形: 角を丸くする 43">
            <a:extLst>
              <a:ext uri="{FF2B5EF4-FFF2-40B4-BE49-F238E27FC236}">
                <a16:creationId xmlns:a16="http://schemas.microsoft.com/office/drawing/2014/main" id="{25425D26-BFBC-C34F-E3A3-D03F9FA93C7A}"/>
              </a:ext>
            </a:extLst>
          </p:cNvPr>
          <p:cNvSpPr/>
          <p:nvPr/>
        </p:nvSpPr>
        <p:spPr>
          <a:xfrm>
            <a:off x="5695860" y="675574"/>
            <a:ext cx="3438413" cy="3011635"/>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47" name="テキスト ボックス 46">
            <a:extLst>
              <a:ext uri="{FF2B5EF4-FFF2-40B4-BE49-F238E27FC236}">
                <a16:creationId xmlns:a16="http://schemas.microsoft.com/office/drawing/2014/main" id="{8789D73D-DDEF-1E91-657E-F1B3DEE04E06}"/>
              </a:ext>
            </a:extLst>
          </p:cNvPr>
          <p:cNvSpPr txBox="1"/>
          <p:nvPr/>
        </p:nvSpPr>
        <p:spPr>
          <a:xfrm>
            <a:off x="6861068" y="704329"/>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全体管理</a:t>
            </a:r>
          </a:p>
        </p:txBody>
      </p:sp>
      <p:sp>
        <p:nvSpPr>
          <p:cNvPr id="48" name="正方形/長方形 47">
            <a:extLst>
              <a:ext uri="{FF2B5EF4-FFF2-40B4-BE49-F238E27FC236}">
                <a16:creationId xmlns:a16="http://schemas.microsoft.com/office/drawing/2014/main" id="{06C1C6AE-C2FD-A420-EEF9-64741257A61D}"/>
              </a:ext>
            </a:extLst>
          </p:cNvPr>
          <p:cNvSpPr/>
          <p:nvPr/>
        </p:nvSpPr>
        <p:spPr>
          <a:xfrm>
            <a:off x="5870576" y="1120688"/>
            <a:ext cx="535316" cy="18754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事業所管理</a:t>
            </a:r>
          </a:p>
        </p:txBody>
      </p:sp>
      <p:sp>
        <p:nvSpPr>
          <p:cNvPr id="51" name="正方形/長方形 50">
            <a:extLst>
              <a:ext uri="{FF2B5EF4-FFF2-40B4-BE49-F238E27FC236}">
                <a16:creationId xmlns:a16="http://schemas.microsoft.com/office/drawing/2014/main" id="{ECB58E10-0C5C-6356-1481-EC31B89D5537}"/>
              </a:ext>
            </a:extLst>
          </p:cNvPr>
          <p:cNvSpPr/>
          <p:nvPr/>
        </p:nvSpPr>
        <p:spPr>
          <a:xfrm>
            <a:off x="6580608" y="1556776"/>
            <a:ext cx="1568640" cy="4463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需要予測</a:t>
            </a:r>
          </a:p>
        </p:txBody>
      </p:sp>
      <p:sp>
        <p:nvSpPr>
          <p:cNvPr id="52" name="正方形/長方形 51">
            <a:extLst>
              <a:ext uri="{FF2B5EF4-FFF2-40B4-BE49-F238E27FC236}">
                <a16:creationId xmlns:a16="http://schemas.microsoft.com/office/drawing/2014/main" id="{81D44DA2-8361-E6F4-8558-8D7829A92B41}"/>
              </a:ext>
            </a:extLst>
          </p:cNvPr>
          <p:cNvSpPr/>
          <p:nvPr/>
        </p:nvSpPr>
        <p:spPr>
          <a:xfrm>
            <a:off x="6580608" y="2111345"/>
            <a:ext cx="1568640" cy="4463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供給予測</a:t>
            </a:r>
          </a:p>
        </p:txBody>
      </p:sp>
      <p:sp>
        <p:nvSpPr>
          <p:cNvPr id="53" name="正方形/長方形 52">
            <a:extLst>
              <a:ext uri="{FF2B5EF4-FFF2-40B4-BE49-F238E27FC236}">
                <a16:creationId xmlns:a16="http://schemas.microsoft.com/office/drawing/2014/main" id="{5B2F5ED4-D277-243A-BF4F-81E4168DA3D2}"/>
              </a:ext>
            </a:extLst>
          </p:cNvPr>
          <p:cNvSpPr/>
          <p:nvPr/>
        </p:nvSpPr>
        <p:spPr>
          <a:xfrm>
            <a:off x="8360011" y="1120688"/>
            <a:ext cx="535316" cy="187543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都市管理</a:t>
            </a:r>
          </a:p>
        </p:txBody>
      </p:sp>
      <p:sp>
        <p:nvSpPr>
          <p:cNvPr id="54" name="正方形/長方形 53">
            <a:extLst>
              <a:ext uri="{FF2B5EF4-FFF2-40B4-BE49-F238E27FC236}">
                <a16:creationId xmlns:a16="http://schemas.microsoft.com/office/drawing/2014/main" id="{9E36CCEF-C9AD-E6AD-3E14-419A1E7C6C0E}"/>
              </a:ext>
            </a:extLst>
          </p:cNvPr>
          <p:cNvSpPr/>
          <p:nvPr/>
        </p:nvSpPr>
        <p:spPr>
          <a:xfrm>
            <a:off x="6442022" y="3162058"/>
            <a:ext cx="1946088" cy="4463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再エネ管理</a:t>
            </a:r>
          </a:p>
        </p:txBody>
      </p:sp>
      <p:pic>
        <p:nvPicPr>
          <p:cNvPr id="57" name="グラフィックス 56" descr="ユーザー 単色塗りつぶし">
            <a:extLst>
              <a:ext uri="{FF2B5EF4-FFF2-40B4-BE49-F238E27FC236}">
                <a16:creationId xmlns:a16="http://schemas.microsoft.com/office/drawing/2014/main" id="{81D07D06-EE77-6A4A-D179-4032F5E998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80780" y="1013904"/>
            <a:ext cx="422765" cy="422765"/>
          </a:xfrm>
          <a:prstGeom prst="rect">
            <a:avLst/>
          </a:prstGeom>
        </p:spPr>
      </p:pic>
      <p:pic>
        <p:nvPicPr>
          <p:cNvPr id="58" name="グラフィックス 57" descr="ホーム 単色塗りつぶし">
            <a:extLst>
              <a:ext uri="{FF2B5EF4-FFF2-40B4-BE49-F238E27FC236}">
                <a16:creationId xmlns:a16="http://schemas.microsoft.com/office/drawing/2014/main" id="{B376176F-28EC-FFB0-3750-B39A745780B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28626" y="1187803"/>
            <a:ext cx="526598" cy="526598"/>
          </a:xfrm>
          <a:prstGeom prst="rect">
            <a:avLst/>
          </a:prstGeom>
        </p:spPr>
      </p:pic>
      <p:cxnSp>
        <p:nvCxnSpPr>
          <p:cNvPr id="59" name="直線矢印コネクタ 58">
            <a:extLst>
              <a:ext uri="{FF2B5EF4-FFF2-40B4-BE49-F238E27FC236}">
                <a16:creationId xmlns:a16="http://schemas.microsoft.com/office/drawing/2014/main" id="{A22EA6B1-FBF3-62DE-5F59-4AD2BC45DD8E}"/>
              </a:ext>
            </a:extLst>
          </p:cNvPr>
          <p:cNvCxnSpPr>
            <a:cxnSpLocks/>
          </p:cNvCxnSpPr>
          <p:nvPr/>
        </p:nvCxnSpPr>
        <p:spPr>
          <a:xfrm>
            <a:off x="9415369" y="1483759"/>
            <a:ext cx="664902"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61" name="テキスト ボックス 60">
            <a:extLst>
              <a:ext uri="{FF2B5EF4-FFF2-40B4-BE49-F238E27FC236}">
                <a16:creationId xmlns:a16="http://schemas.microsoft.com/office/drawing/2014/main" id="{56A1D234-6CDF-BF2E-AC95-C06D18D3E507}"/>
              </a:ext>
            </a:extLst>
          </p:cNvPr>
          <p:cNvSpPr txBox="1"/>
          <p:nvPr/>
        </p:nvSpPr>
        <p:spPr>
          <a:xfrm>
            <a:off x="9438465" y="116608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電気</a:t>
            </a:r>
          </a:p>
        </p:txBody>
      </p:sp>
      <p:cxnSp>
        <p:nvCxnSpPr>
          <p:cNvPr id="62" name="直線矢印コネクタ 61">
            <a:extLst>
              <a:ext uri="{FF2B5EF4-FFF2-40B4-BE49-F238E27FC236}">
                <a16:creationId xmlns:a16="http://schemas.microsoft.com/office/drawing/2014/main" id="{B50CE48D-659C-E466-B138-C78C16DE844C}"/>
              </a:ext>
            </a:extLst>
          </p:cNvPr>
          <p:cNvCxnSpPr>
            <a:cxnSpLocks/>
          </p:cNvCxnSpPr>
          <p:nvPr/>
        </p:nvCxnSpPr>
        <p:spPr>
          <a:xfrm flipV="1">
            <a:off x="7412000" y="3920245"/>
            <a:ext cx="0" cy="45720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65" name="テキスト ボックス 64">
            <a:extLst>
              <a:ext uri="{FF2B5EF4-FFF2-40B4-BE49-F238E27FC236}">
                <a16:creationId xmlns:a16="http://schemas.microsoft.com/office/drawing/2014/main" id="{BACCF303-F235-D8E3-0482-A74D7D091CC8}"/>
              </a:ext>
            </a:extLst>
          </p:cNvPr>
          <p:cNvSpPr txBox="1"/>
          <p:nvPr/>
        </p:nvSpPr>
        <p:spPr>
          <a:xfrm>
            <a:off x="7412000" y="3964180"/>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電気</a:t>
            </a:r>
          </a:p>
        </p:txBody>
      </p:sp>
      <p:sp>
        <p:nvSpPr>
          <p:cNvPr id="66" name="四角形: 角を丸くする 65">
            <a:extLst>
              <a:ext uri="{FF2B5EF4-FFF2-40B4-BE49-F238E27FC236}">
                <a16:creationId xmlns:a16="http://schemas.microsoft.com/office/drawing/2014/main" id="{E1368B67-59A2-D806-77D3-2D2B90E2BB33}"/>
              </a:ext>
            </a:extLst>
          </p:cNvPr>
          <p:cNvSpPr/>
          <p:nvPr/>
        </p:nvSpPr>
        <p:spPr>
          <a:xfrm>
            <a:off x="5695860" y="4421382"/>
            <a:ext cx="3438413" cy="1173695"/>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7" name="四角形: 角を丸くする 66">
            <a:extLst>
              <a:ext uri="{FF2B5EF4-FFF2-40B4-BE49-F238E27FC236}">
                <a16:creationId xmlns:a16="http://schemas.microsoft.com/office/drawing/2014/main" id="{C36BD537-1917-E75C-E1F5-44A60747EC65}"/>
              </a:ext>
            </a:extLst>
          </p:cNvPr>
          <p:cNvSpPr/>
          <p:nvPr/>
        </p:nvSpPr>
        <p:spPr>
          <a:xfrm>
            <a:off x="10103367" y="704329"/>
            <a:ext cx="1861663" cy="1536832"/>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68" name="直線矢印コネクタ 67">
            <a:extLst>
              <a:ext uri="{FF2B5EF4-FFF2-40B4-BE49-F238E27FC236}">
                <a16:creationId xmlns:a16="http://schemas.microsoft.com/office/drawing/2014/main" id="{4C70AC92-8C34-ED9F-4033-93312645F11E}"/>
              </a:ext>
            </a:extLst>
          </p:cNvPr>
          <p:cNvCxnSpPr>
            <a:cxnSpLocks/>
          </p:cNvCxnSpPr>
          <p:nvPr/>
        </p:nvCxnSpPr>
        <p:spPr>
          <a:xfrm flipV="1">
            <a:off x="6442022" y="3715964"/>
            <a:ext cx="0" cy="661483"/>
          </a:xfrm>
          <a:prstGeom prst="straightConnector1">
            <a:avLst/>
          </a:prstGeom>
          <a:ln w="28575">
            <a:prstDash val="dash"/>
            <a:tailEnd type="triangle"/>
          </a:ln>
        </p:spPr>
        <p:style>
          <a:lnRef idx="1">
            <a:schemeClr val="accent1"/>
          </a:lnRef>
          <a:fillRef idx="0">
            <a:schemeClr val="accent1"/>
          </a:fillRef>
          <a:effectRef idx="0">
            <a:schemeClr val="accent1"/>
          </a:effectRef>
          <a:fontRef idx="minor">
            <a:schemeClr val="tx1"/>
          </a:fontRef>
        </p:style>
      </p:cxnSp>
      <p:sp>
        <p:nvSpPr>
          <p:cNvPr id="73" name="正方形/長方形 72">
            <a:extLst>
              <a:ext uri="{FF2B5EF4-FFF2-40B4-BE49-F238E27FC236}">
                <a16:creationId xmlns:a16="http://schemas.microsoft.com/office/drawing/2014/main" id="{58567CDB-99F2-E811-3554-DB01E18EAF63}"/>
              </a:ext>
            </a:extLst>
          </p:cNvPr>
          <p:cNvSpPr/>
          <p:nvPr/>
        </p:nvSpPr>
        <p:spPr>
          <a:xfrm>
            <a:off x="10993548" y="1431762"/>
            <a:ext cx="809858" cy="60024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住宅設備</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74" name="テキスト ボックス 73">
            <a:extLst>
              <a:ext uri="{FF2B5EF4-FFF2-40B4-BE49-F238E27FC236}">
                <a16:creationId xmlns:a16="http://schemas.microsoft.com/office/drawing/2014/main" id="{FCC799B1-8D1F-E6DA-EACC-0D80557C6323}"/>
              </a:ext>
            </a:extLst>
          </p:cNvPr>
          <p:cNvSpPr txBox="1"/>
          <p:nvPr/>
        </p:nvSpPr>
        <p:spPr>
          <a:xfrm>
            <a:off x="10711321" y="704329"/>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住宅</a:t>
            </a:r>
          </a:p>
        </p:txBody>
      </p:sp>
      <p:sp>
        <p:nvSpPr>
          <p:cNvPr id="75" name="テキスト ボックス 74">
            <a:extLst>
              <a:ext uri="{FF2B5EF4-FFF2-40B4-BE49-F238E27FC236}">
                <a16:creationId xmlns:a16="http://schemas.microsoft.com/office/drawing/2014/main" id="{DD005187-206D-97AA-7E0B-4F199D36DD27}"/>
              </a:ext>
            </a:extLst>
          </p:cNvPr>
          <p:cNvSpPr txBox="1"/>
          <p:nvPr/>
        </p:nvSpPr>
        <p:spPr>
          <a:xfrm>
            <a:off x="6883917" y="4494739"/>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風力発電</a:t>
            </a:r>
          </a:p>
        </p:txBody>
      </p:sp>
      <p:sp>
        <p:nvSpPr>
          <p:cNvPr id="7" name="正方形/長方形 6">
            <a:extLst>
              <a:ext uri="{FF2B5EF4-FFF2-40B4-BE49-F238E27FC236}">
                <a16:creationId xmlns:a16="http://schemas.microsoft.com/office/drawing/2014/main" id="{4CEE46E9-47E5-1179-69BE-12D7B9479691}"/>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A</a:t>
            </a:r>
            <a:r>
              <a:rPr kumimoji="1" lang="ja-JP" altLang="en-US"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1722" name="スライド番号プレースホルダー 1721">
            <a:extLst>
              <a:ext uri="{FF2B5EF4-FFF2-40B4-BE49-F238E27FC236}">
                <a16:creationId xmlns:a16="http://schemas.microsoft.com/office/drawing/2014/main" id="{8F96F0F2-A9A5-2E68-5206-6E295388943B}"/>
              </a:ext>
            </a:extLst>
          </p:cNvPr>
          <p:cNvSpPr>
            <a:spLocks noGrp="1"/>
          </p:cNvSpPr>
          <p:nvPr>
            <p:ph type="sldNum" sz="quarter" idx="12"/>
          </p:nvPr>
        </p:nvSpPr>
        <p:spPr/>
        <p:txBody>
          <a:bodyPr/>
          <a:lstStyle/>
          <a:p>
            <a:fld id="{77298C97-6C5F-41C4-9305-5BFAEBF3D21C}" type="slidenum">
              <a:rPr kumimoji="1" lang="ja-JP" altLang="en-US" smtClean="0"/>
              <a:t>36</a:t>
            </a:fld>
            <a:endParaRPr kumimoji="1" lang="ja-JP" altLang="en-US"/>
          </a:p>
        </p:txBody>
      </p:sp>
      <p:pic>
        <p:nvPicPr>
          <p:cNvPr id="9" name="グラフィックス 8" descr="ユーザー 単色塗りつぶし">
            <a:extLst>
              <a:ext uri="{FF2B5EF4-FFF2-40B4-BE49-F238E27FC236}">
                <a16:creationId xmlns:a16="http://schemas.microsoft.com/office/drawing/2014/main" id="{86871067-AB8B-0D8A-D1D7-049458EDD4F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761630" y="3541415"/>
            <a:ext cx="422765" cy="422765"/>
          </a:xfrm>
          <a:prstGeom prst="rect">
            <a:avLst/>
          </a:prstGeom>
        </p:spPr>
      </p:pic>
      <p:sp>
        <p:nvSpPr>
          <p:cNvPr id="10" name="正方形/長方形 9">
            <a:extLst>
              <a:ext uri="{FF2B5EF4-FFF2-40B4-BE49-F238E27FC236}">
                <a16:creationId xmlns:a16="http://schemas.microsoft.com/office/drawing/2014/main" id="{206F3969-F828-9393-5443-7EA864630A4A}"/>
              </a:ext>
            </a:extLst>
          </p:cNvPr>
          <p:cNvSpPr/>
          <p:nvPr/>
        </p:nvSpPr>
        <p:spPr>
          <a:xfrm>
            <a:off x="10184395" y="3541415"/>
            <a:ext cx="1355647" cy="365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413743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2050年のカーボンニュートラルな五井・蘇我コンビナートイメージ">
            <a:extLst>
              <a:ext uri="{FF2B5EF4-FFF2-40B4-BE49-F238E27FC236}">
                <a16:creationId xmlns:a16="http://schemas.microsoft.com/office/drawing/2014/main" id="{9689E591-4238-A321-893E-C1922ED1C8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6413"/>
          </a:xfrm>
          <a:prstGeom prst="rect">
            <a:avLst/>
          </a:prstGeom>
          <a:noFill/>
          <a:extLst>
            <a:ext uri="{909E8E84-426E-40DD-AFC4-6F175D3DCCD1}">
              <a14:hiddenFill xmlns:a14="http://schemas.microsoft.com/office/drawing/2010/main">
                <a:solidFill>
                  <a:srgbClr val="FFFFFF"/>
                </a:solidFill>
              </a14:hiddenFill>
            </a:ext>
          </a:extLst>
        </p:spPr>
      </p:pic>
      <p:sp>
        <p:nvSpPr>
          <p:cNvPr id="3" name="テキスト ボックス 2">
            <a:extLst>
              <a:ext uri="{FF2B5EF4-FFF2-40B4-BE49-F238E27FC236}">
                <a16:creationId xmlns:a16="http://schemas.microsoft.com/office/drawing/2014/main" id="{CFECB762-B130-1DB2-CA59-2CC032ECC85C}"/>
              </a:ext>
            </a:extLst>
          </p:cNvPr>
          <p:cNvSpPr txBox="1"/>
          <p:nvPr/>
        </p:nvSpPr>
        <p:spPr>
          <a:xfrm>
            <a:off x="7035529" y="6405823"/>
            <a:ext cx="504259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https://bizzine.jp/article/detail/8542</a:t>
            </a:r>
          </a:p>
        </p:txBody>
      </p:sp>
      <p:sp>
        <p:nvSpPr>
          <p:cNvPr id="2" name="正方形/長方形 1">
            <a:extLst>
              <a:ext uri="{FF2B5EF4-FFF2-40B4-BE49-F238E27FC236}">
                <a16:creationId xmlns:a16="http://schemas.microsoft.com/office/drawing/2014/main" id="{213082E8-6491-F5E0-F3B0-8C2A6AF23992}"/>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A</a:t>
            </a:r>
            <a:r>
              <a:rPr kumimoji="1" lang="ja-JP" altLang="en-US"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1109" name="スライド番号プレースホルダー 1108">
            <a:extLst>
              <a:ext uri="{FF2B5EF4-FFF2-40B4-BE49-F238E27FC236}">
                <a16:creationId xmlns:a16="http://schemas.microsoft.com/office/drawing/2014/main" id="{8050D422-1B5D-D61F-026F-8ADFF95590A8}"/>
              </a:ext>
            </a:extLst>
          </p:cNvPr>
          <p:cNvSpPr>
            <a:spLocks noGrp="1"/>
          </p:cNvSpPr>
          <p:nvPr>
            <p:ph type="sldNum" sz="quarter" idx="12"/>
          </p:nvPr>
        </p:nvSpPr>
        <p:spPr/>
        <p:txBody>
          <a:bodyPr/>
          <a:lstStyle/>
          <a:p>
            <a:fld id="{77298C97-6C5F-41C4-9305-5BFAEBF3D21C}" type="slidenum">
              <a:rPr kumimoji="1" lang="ja-JP" altLang="en-US" smtClean="0"/>
              <a:t>37</a:t>
            </a:fld>
            <a:endParaRPr kumimoji="1" lang="ja-JP" altLang="en-US"/>
          </a:p>
        </p:txBody>
      </p:sp>
    </p:spTree>
    <p:extLst>
      <p:ext uri="{BB962C8B-B14F-4D97-AF65-F5344CB8AC3E}">
        <p14:creationId xmlns:p14="http://schemas.microsoft.com/office/powerpoint/2010/main" val="36815479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図　産業間連携を活用したカーボンリサイクル事業のイメージ （出所：横河電機）">
            <a:extLst>
              <a:ext uri="{FF2B5EF4-FFF2-40B4-BE49-F238E27FC236}">
                <a16:creationId xmlns:a16="http://schemas.microsoft.com/office/drawing/2014/main" id="{D97B8F9A-53F2-5715-7B9A-1879CE62F6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7858" y="553624"/>
            <a:ext cx="9446821" cy="5750752"/>
          </a:xfrm>
          <a:prstGeom prst="rect">
            <a:avLst/>
          </a:prstGeom>
          <a:noFill/>
          <a:extLst>
            <a:ext uri="{909E8E84-426E-40DD-AFC4-6F175D3DCCD1}">
              <a14:hiddenFill xmlns:a14="http://schemas.microsoft.com/office/drawing/2010/main">
                <a:solidFill>
                  <a:srgbClr val="FFFFFF"/>
                </a:solidFill>
              </a14:hiddenFill>
            </a:ext>
          </a:extLst>
        </p:spPr>
      </p:pic>
      <p:sp>
        <p:nvSpPr>
          <p:cNvPr id="3" name="テキスト ボックス 2">
            <a:extLst>
              <a:ext uri="{FF2B5EF4-FFF2-40B4-BE49-F238E27FC236}">
                <a16:creationId xmlns:a16="http://schemas.microsoft.com/office/drawing/2014/main" id="{D8D97EB8-C894-B80A-A2C1-F1AB388F8228}"/>
              </a:ext>
            </a:extLst>
          </p:cNvPr>
          <p:cNvSpPr txBox="1"/>
          <p:nvPr/>
        </p:nvSpPr>
        <p:spPr>
          <a:xfrm>
            <a:off x="2178996" y="6304376"/>
            <a:ext cx="9652806"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https://xtech.nikkei.com/atcl/nxt/news/18/10897/?SS=imgview&amp;FD=851962269</a:t>
            </a:r>
          </a:p>
        </p:txBody>
      </p:sp>
      <p:sp>
        <p:nvSpPr>
          <p:cNvPr id="2" name="正方形/長方形 1">
            <a:extLst>
              <a:ext uri="{FF2B5EF4-FFF2-40B4-BE49-F238E27FC236}">
                <a16:creationId xmlns:a16="http://schemas.microsoft.com/office/drawing/2014/main" id="{E9924496-80F3-76B8-05A9-F07514B86754}"/>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A</a:t>
            </a:r>
            <a:r>
              <a:rPr kumimoji="1" lang="ja-JP" altLang="en-US"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2069" name="スライド番号プレースホルダー 2068">
            <a:extLst>
              <a:ext uri="{FF2B5EF4-FFF2-40B4-BE49-F238E27FC236}">
                <a16:creationId xmlns:a16="http://schemas.microsoft.com/office/drawing/2014/main" id="{DEFF1411-73AA-856A-ACB3-90CB2A42BFC5}"/>
              </a:ext>
            </a:extLst>
          </p:cNvPr>
          <p:cNvSpPr>
            <a:spLocks noGrp="1"/>
          </p:cNvSpPr>
          <p:nvPr>
            <p:ph type="sldNum" sz="quarter" idx="12"/>
          </p:nvPr>
        </p:nvSpPr>
        <p:spPr/>
        <p:txBody>
          <a:bodyPr/>
          <a:lstStyle/>
          <a:p>
            <a:fld id="{77298C97-6C5F-41C4-9305-5BFAEBF3D21C}" type="slidenum">
              <a:rPr kumimoji="1" lang="ja-JP" altLang="en-US" smtClean="0"/>
              <a:t>38</a:t>
            </a:fld>
            <a:endParaRPr kumimoji="1" lang="ja-JP" altLang="en-US"/>
          </a:p>
        </p:txBody>
      </p:sp>
    </p:spTree>
    <p:extLst>
      <p:ext uri="{BB962C8B-B14F-4D97-AF65-F5344CB8AC3E}">
        <p14:creationId xmlns:p14="http://schemas.microsoft.com/office/powerpoint/2010/main" val="3554945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101FC5-FA61-CE86-0925-EEE60A975528}"/>
              </a:ext>
            </a:extLst>
          </p:cNvPr>
          <p:cNvSpPr>
            <a:spLocks noGrp="1"/>
          </p:cNvSpPr>
          <p:nvPr>
            <p:ph type="title"/>
          </p:nvPr>
        </p:nvSpPr>
        <p:spPr/>
        <p:txBody>
          <a:bodyPr/>
          <a:lstStyle/>
          <a:p>
            <a:r>
              <a:rPr lang="ja-JP" altLang="en-US" sz="3700"/>
              <a:t>ぽんち絵 ①</a:t>
            </a:r>
            <a:endParaRPr kumimoji="1" lang="ja-JP" altLang="en-US"/>
          </a:p>
        </p:txBody>
      </p:sp>
      <p:sp>
        <p:nvSpPr>
          <p:cNvPr id="6" name="正方形/長方形 5">
            <a:extLst>
              <a:ext uri="{FF2B5EF4-FFF2-40B4-BE49-F238E27FC236}">
                <a16:creationId xmlns:a16="http://schemas.microsoft.com/office/drawing/2014/main" id="{B4323E87-A378-48E7-DA66-746392871A9A}"/>
              </a:ext>
            </a:extLst>
          </p:cNvPr>
          <p:cNvSpPr/>
          <p:nvPr/>
        </p:nvSpPr>
        <p:spPr>
          <a:xfrm>
            <a:off x="10955978" y="874597"/>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ja-JP"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B</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pic>
        <p:nvPicPr>
          <p:cNvPr id="8" name="コンテンツ プレースホルダー 7">
            <a:extLst>
              <a:ext uri="{FF2B5EF4-FFF2-40B4-BE49-F238E27FC236}">
                <a16:creationId xmlns:a16="http://schemas.microsoft.com/office/drawing/2014/main" id="{5B8374CA-6140-F034-51EA-CC2651464BE1}"/>
              </a:ext>
            </a:extLst>
          </p:cNvPr>
          <p:cNvPicPr>
            <a:picLocks noGrp="1" noChangeAspect="1"/>
          </p:cNvPicPr>
          <p:nvPr>
            <p:ph idx="1"/>
          </p:nvPr>
        </p:nvPicPr>
        <p:blipFill>
          <a:blip r:embed="rId2"/>
          <a:stretch>
            <a:fillRect/>
          </a:stretch>
        </p:blipFill>
        <p:spPr>
          <a:xfrm>
            <a:off x="307200" y="1545841"/>
            <a:ext cx="11572800" cy="4492317"/>
          </a:xfrm>
        </p:spPr>
      </p:pic>
      <p:sp>
        <p:nvSpPr>
          <p:cNvPr id="1749" name="スライド番号プレースホルダー 1748">
            <a:extLst>
              <a:ext uri="{FF2B5EF4-FFF2-40B4-BE49-F238E27FC236}">
                <a16:creationId xmlns:a16="http://schemas.microsoft.com/office/drawing/2014/main" id="{ADEF416C-2C3C-BD59-0D9F-86658556DFD4}"/>
              </a:ext>
            </a:extLst>
          </p:cNvPr>
          <p:cNvSpPr>
            <a:spLocks noGrp="1"/>
          </p:cNvSpPr>
          <p:nvPr>
            <p:ph type="sldNum" sz="quarter" idx="12"/>
          </p:nvPr>
        </p:nvSpPr>
        <p:spPr/>
        <p:txBody>
          <a:bodyPr/>
          <a:lstStyle/>
          <a:p>
            <a:fld id="{4D029D89-7B63-4C94-AD4D-2E4D6BB83637}" type="slidenum">
              <a:rPr kumimoji="1" lang="ja-JP" altLang="en-US" smtClean="0"/>
              <a:t>39</a:t>
            </a:fld>
            <a:endParaRPr kumimoji="1" lang="ja-JP" altLang="en-US"/>
          </a:p>
        </p:txBody>
      </p:sp>
    </p:spTree>
    <p:extLst>
      <p:ext uri="{BB962C8B-B14F-4D97-AF65-F5344CB8AC3E}">
        <p14:creationId xmlns:p14="http://schemas.microsoft.com/office/powerpoint/2010/main" val="4653219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93741D-F3C9-7117-810A-66487E7C5240}"/>
              </a:ext>
            </a:extLst>
          </p:cNvPr>
          <p:cNvSpPr>
            <a:spLocks noGrp="1"/>
          </p:cNvSpPr>
          <p:nvPr>
            <p:ph type="title"/>
          </p:nvPr>
        </p:nvSpPr>
        <p:spPr>
          <a:xfrm>
            <a:off x="342901" y="365126"/>
            <a:ext cx="10515600" cy="566692"/>
          </a:xfrm>
        </p:spPr>
        <p:txBody>
          <a:bodyPr>
            <a:noAutofit/>
          </a:bodyPr>
          <a:lstStyle/>
          <a:p>
            <a:r>
              <a:rPr lang="ja-JP" altLang="en-US" sz="3200" dirty="0"/>
              <a:t>第</a:t>
            </a:r>
            <a:r>
              <a:rPr lang="en-US" altLang="ja-JP" sz="3200" dirty="0"/>
              <a:t>11</a:t>
            </a:r>
            <a:r>
              <a:rPr lang="ja-JP" altLang="en-US" sz="3200" dirty="0"/>
              <a:t>回</a:t>
            </a:r>
            <a:r>
              <a:rPr lang="en-US" altLang="ja-JP" sz="3200" dirty="0"/>
              <a:t> SoS</a:t>
            </a:r>
            <a:r>
              <a:rPr lang="ja-JP" altLang="en-US" sz="3200" dirty="0"/>
              <a:t>分科会</a:t>
            </a:r>
            <a:r>
              <a:rPr lang="en-US" altLang="ja-JP" sz="3200" dirty="0"/>
              <a:t>(2/27</a:t>
            </a:r>
            <a:r>
              <a:rPr lang="ja-JP" altLang="en-US" sz="3200" dirty="0"/>
              <a:t>火</a:t>
            </a:r>
            <a:r>
              <a:rPr lang="en-US" altLang="ja-JP" sz="3200" dirty="0"/>
              <a:t>) </a:t>
            </a:r>
            <a:r>
              <a:rPr lang="ja-JP" altLang="en-US" sz="3200" dirty="0"/>
              <a:t>進め方</a:t>
            </a:r>
            <a:endParaRPr kumimoji="1" lang="ja-JP" altLang="en-US" sz="3200" dirty="0"/>
          </a:p>
        </p:txBody>
      </p:sp>
      <p:sp>
        <p:nvSpPr>
          <p:cNvPr id="3" name="コンテンツ プレースホルダー 2">
            <a:extLst>
              <a:ext uri="{FF2B5EF4-FFF2-40B4-BE49-F238E27FC236}">
                <a16:creationId xmlns:a16="http://schemas.microsoft.com/office/drawing/2014/main" id="{EFF30D04-2F38-8D29-79E0-27F6CEE0B16E}"/>
              </a:ext>
            </a:extLst>
          </p:cNvPr>
          <p:cNvSpPr>
            <a:spLocks noGrp="1"/>
          </p:cNvSpPr>
          <p:nvPr>
            <p:ph idx="1"/>
          </p:nvPr>
        </p:nvSpPr>
        <p:spPr>
          <a:xfrm>
            <a:off x="342901" y="931819"/>
            <a:ext cx="11657510" cy="5561056"/>
          </a:xfrm>
        </p:spPr>
        <p:txBody>
          <a:bodyPr>
            <a:normAutofit fontScale="92500" lnSpcReduction="20000"/>
          </a:bodyPr>
          <a:lstStyle/>
          <a:p>
            <a:r>
              <a:rPr kumimoji="1" lang="ja-JP" altLang="en-US" sz="2000" dirty="0">
                <a:latin typeface="+mn-ea"/>
              </a:rPr>
              <a:t>ゴール</a:t>
            </a:r>
            <a:endParaRPr kumimoji="1" lang="en-US" altLang="ja-JP" sz="2000" dirty="0">
              <a:latin typeface="+mn-ea"/>
            </a:endParaRPr>
          </a:p>
          <a:p>
            <a:pPr lvl="1"/>
            <a:r>
              <a:rPr lang="ja-JP" altLang="en-US" sz="1800" dirty="0">
                <a:latin typeface="+mn-ea"/>
              </a:rPr>
              <a:t>平田先生</a:t>
            </a:r>
            <a:r>
              <a:rPr lang="en-US" altLang="ja-JP" sz="1800" dirty="0">
                <a:latin typeface="+mn-ea"/>
              </a:rPr>
              <a:t>/</a:t>
            </a:r>
            <a:r>
              <a:rPr lang="ja-JP" altLang="en-US" sz="1800" dirty="0">
                <a:latin typeface="+mn-ea"/>
              </a:rPr>
              <a:t>井上先生</a:t>
            </a:r>
            <a:r>
              <a:rPr lang="en-US" altLang="ja-JP" sz="1800" dirty="0">
                <a:latin typeface="+mn-ea"/>
              </a:rPr>
              <a:t>/</a:t>
            </a:r>
            <a:r>
              <a:rPr lang="ja-JP" altLang="en-US" sz="1800" dirty="0">
                <a:latin typeface="+mn-ea"/>
              </a:rPr>
              <a:t>永原先生の発表資料</a:t>
            </a:r>
            <a:r>
              <a:rPr lang="en-US" altLang="ja-JP" sz="1800" dirty="0">
                <a:latin typeface="+mn-ea"/>
              </a:rPr>
              <a:t>/</a:t>
            </a:r>
            <a:r>
              <a:rPr lang="ja-JP" altLang="en-US" sz="1800" dirty="0">
                <a:latin typeface="+mn-ea"/>
              </a:rPr>
              <a:t>論文から</a:t>
            </a:r>
            <a:r>
              <a:rPr kumimoji="1" lang="ja-JP" altLang="en-US" sz="1800" dirty="0"/>
              <a:t>どの事例をモデリング</a:t>
            </a:r>
            <a:r>
              <a:rPr kumimoji="1" lang="en-US" altLang="ja-JP" sz="1800" dirty="0"/>
              <a:t>(</a:t>
            </a:r>
            <a:r>
              <a:rPr kumimoji="1" lang="ja-JP" altLang="en-US" sz="1800" dirty="0"/>
              <a:t>アーキテクチャ化</a:t>
            </a:r>
            <a:r>
              <a:rPr kumimoji="1" lang="en-US" altLang="ja-JP" sz="1800" dirty="0"/>
              <a:t>)</a:t>
            </a:r>
            <a:r>
              <a:rPr kumimoji="1" lang="ja-JP" altLang="en-US" sz="1800" dirty="0"/>
              <a:t>するか決めます。</a:t>
            </a:r>
            <a:endParaRPr kumimoji="1" lang="en-US" altLang="ja-JP" sz="1800" dirty="0"/>
          </a:p>
          <a:p>
            <a:pPr lvl="1"/>
            <a:endParaRPr lang="en-US" altLang="ja-JP" sz="1800" dirty="0"/>
          </a:p>
          <a:p>
            <a:r>
              <a:rPr lang="ja-JP" altLang="en-US" sz="2000" dirty="0"/>
              <a:t>チームに分かれて、今後扱う事例を決める。</a:t>
            </a:r>
            <a:endParaRPr lang="en-US" altLang="ja-JP" sz="2000" dirty="0"/>
          </a:p>
          <a:p>
            <a:pPr lvl="1"/>
            <a:r>
              <a:rPr lang="ja-JP" altLang="en-US" sz="1800" dirty="0"/>
              <a:t>チームを再編しました。そのチームで個人ワークの結果を共有してください。</a:t>
            </a:r>
            <a:endParaRPr lang="en-US" altLang="ja-JP" sz="1800" dirty="0"/>
          </a:p>
          <a:p>
            <a:pPr lvl="1"/>
            <a:r>
              <a:rPr lang="ja-JP" altLang="en-US" sz="1800" dirty="0"/>
              <a:t>議論して頂き、チームで</a:t>
            </a:r>
            <a:r>
              <a:rPr lang="en-US" altLang="ja-JP" sz="1800" dirty="0"/>
              <a:t>1</a:t>
            </a:r>
            <a:r>
              <a:rPr lang="ja-JP" altLang="en-US" sz="1800" dirty="0"/>
              <a:t>つまたは</a:t>
            </a:r>
            <a:r>
              <a:rPr lang="en-US" altLang="ja-JP" sz="1800" dirty="0"/>
              <a:t>2</a:t>
            </a:r>
            <a:r>
              <a:rPr lang="ja-JP" altLang="en-US" sz="1800" dirty="0"/>
              <a:t>つ事例を決めてください。</a:t>
            </a:r>
            <a:endParaRPr lang="en-US" altLang="ja-JP" sz="1800" dirty="0"/>
          </a:p>
          <a:p>
            <a:pPr lvl="1"/>
            <a:r>
              <a:rPr lang="ja-JP" altLang="en-US" sz="1800" dirty="0"/>
              <a:t>次スライドの「グループワークシート」の記入お願いします。</a:t>
            </a:r>
            <a:endParaRPr lang="en-US" altLang="ja-JP" sz="1800" dirty="0"/>
          </a:p>
          <a:p>
            <a:pPr lvl="1"/>
            <a:r>
              <a:rPr kumimoji="1" lang="ja-JP" altLang="en-US" sz="1800" dirty="0"/>
              <a:t>最後に、グループワークの結果をメンバへ共有して頂きます。</a:t>
            </a:r>
            <a:endParaRPr kumimoji="1" lang="en-US" altLang="ja-JP" sz="1800" dirty="0"/>
          </a:p>
          <a:p>
            <a:pPr lvl="1"/>
            <a:r>
              <a:rPr kumimoji="1" lang="ja-JP" altLang="en-US" sz="1800" dirty="0"/>
              <a:t>上記の先生以外の事例</a:t>
            </a:r>
            <a:r>
              <a:rPr kumimoji="1" lang="en-US" altLang="ja-JP" sz="1800" dirty="0"/>
              <a:t>(</a:t>
            </a:r>
            <a:r>
              <a:rPr kumimoji="1" lang="ja-JP" altLang="en-US" sz="1800" dirty="0"/>
              <a:t>自社事例等</a:t>
            </a:r>
            <a:r>
              <a:rPr kumimoji="1" lang="en-US" altLang="ja-JP" sz="1800" dirty="0"/>
              <a:t>)</a:t>
            </a:r>
            <a:r>
              <a:rPr kumimoji="1" lang="ja-JP" altLang="en-US" sz="1800" dirty="0"/>
              <a:t>でも、希望やアプローチできるものがあれば候補として頂いて良いです。</a:t>
            </a:r>
            <a:br>
              <a:rPr lang="en-US" altLang="ja-JP" sz="1800" dirty="0"/>
            </a:br>
            <a:endParaRPr kumimoji="1" lang="en-US" altLang="ja-JP" sz="1800" dirty="0"/>
          </a:p>
          <a:p>
            <a:r>
              <a:rPr kumimoji="1" lang="ja-JP" altLang="en-US" sz="2000" dirty="0"/>
              <a:t>事例の絞り込み方</a:t>
            </a:r>
            <a:endParaRPr kumimoji="1" lang="en-US" altLang="ja-JP" sz="2000" dirty="0"/>
          </a:p>
          <a:p>
            <a:pPr lvl="1"/>
            <a:r>
              <a:rPr lang="ja-JP" altLang="en-US" sz="1800" dirty="0"/>
              <a:t>藤田先生の意見を聞いて最後に「多数決」で事例を絞り込みます。</a:t>
            </a:r>
            <a:endParaRPr lang="en-US" altLang="ja-JP" sz="1800" dirty="0"/>
          </a:p>
          <a:p>
            <a:pPr lvl="2"/>
            <a:r>
              <a:rPr lang="ja-JP" altLang="en-US" sz="1500" dirty="0"/>
              <a:t>事例は、</a:t>
            </a:r>
            <a:r>
              <a:rPr lang="en-US" altLang="ja-JP" sz="1500" dirty="0"/>
              <a:t>NDA</a:t>
            </a:r>
            <a:r>
              <a:rPr lang="ja-JP" altLang="en-US" sz="1500" dirty="0"/>
              <a:t>等により公開できないケースを考慮し、複数決めさせて頂きます。</a:t>
            </a:r>
            <a:br>
              <a:rPr lang="en-US" altLang="ja-JP" sz="1500" dirty="0"/>
            </a:br>
            <a:r>
              <a:rPr lang="en-US" altLang="ja-JP" sz="1500" dirty="0"/>
              <a:t>※</a:t>
            </a:r>
            <a:r>
              <a:rPr lang="ja-JP" altLang="en-US" sz="1500" dirty="0"/>
              <a:t>投票数が多い事例を最優先とします。</a:t>
            </a:r>
            <a:br>
              <a:rPr lang="en-US" altLang="ja-JP" sz="1500" dirty="0"/>
            </a:br>
            <a:endParaRPr lang="en-US" altLang="ja-JP" sz="1900" dirty="0"/>
          </a:p>
          <a:p>
            <a:r>
              <a:rPr lang="ja-JP" altLang="en-US" sz="2000" dirty="0"/>
              <a:t>今後の進め方</a:t>
            </a:r>
            <a:endParaRPr lang="en-US" altLang="ja-JP" sz="2000" dirty="0"/>
          </a:p>
          <a:p>
            <a:pPr lvl="1"/>
            <a:r>
              <a:rPr lang="ja-JP" altLang="en-US" sz="1800" dirty="0"/>
              <a:t>設定した事例について、大学の先生より紹介して頂き、ディスカッションする会を開く。</a:t>
            </a:r>
            <a:endParaRPr kumimoji="1" lang="en-US" altLang="ja-JP" sz="1800" dirty="0"/>
          </a:p>
          <a:p>
            <a:pPr lvl="1"/>
            <a:r>
              <a:rPr lang="ja-JP" altLang="en-US" sz="1800" dirty="0"/>
              <a:t>藤田先生から決定した事例の先生へ事例紹介について依頼して頂く（キャッチボールで調整）。</a:t>
            </a:r>
            <a:br>
              <a:rPr lang="en-US" altLang="ja-JP" sz="1800" dirty="0"/>
            </a:br>
            <a:r>
              <a:rPr lang="en-US" altLang="ja-JP" sz="1800" dirty="0"/>
              <a:t>※</a:t>
            </a:r>
            <a:r>
              <a:rPr lang="ja-JP" altLang="en-US" sz="1800" dirty="0"/>
              <a:t>モデリングしやすいものを</a:t>
            </a:r>
            <a:r>
              <a:rPr lang="en-US" altLang="ja-JP" sz="1800" dirty="0"/>
              <a:t>Pickup</a:t>
            </a:r>
            <a:r>
              <a:rPr lang="ja-JP" altLang="en-US" sz="1800" dirty="0"/>
              <a:t>できる事がポイントとなる。</a:t>
            </a:r>
            <a:endParaRPr lang="en-US" altLang="ja-JP" sz="1800" dirty="0"/>
          </a:p>
          <a:p>
            <a:pPr lvl="1"/>
            <a:r>
              <a:rPr kumimoji="1" lang="ja-JP" altLang="en-US" sz="1800" dirty="0"/>
              <a:t>その先生含め、次回（第１２回）の分科会日程を調整する（事務局作業）。</a:t>
            </a:r>
            <a:endParaRPr kumimoji="1" lang="en-US" altLang="ja-JP" sz="1800" dirty="0"/>
          </a:p>
        </p:txBody>
      </p:sp>
    </p:spTree>
    <p:extLst>
      <p:ext uri="{BB962C8B-B14F-4D97-AF65-F5344CB8AC3E}">
        <p14:creationId xmlns:p14="http://schemas.microsoft.com/office/powerpoint/2010/main" val="28282552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101FC5-FA61-CE86-0925-EEE60A975528}"/>
              </a:ext>
            </a:extLst>
          </p:cNvPr>
          <p:cNvSpPr>
            <a:spLocks noGrp="1"/>
          </p:cNvSpPr>
          <p:nvPr>
            <p:ph type="title"/>
          </p:nvPr>
        </p:nvSpPr>
        <p:spPr/>
        <p:txBody>
          <a:bodyPr/>
          <a:lstStyle/>
          <a:p>
            <a:r>
              <a:rPr lang="ja-JP" altLang="en-US" sz="3700"/>
              <a:t>ぽんち絵 ②</a:t>
            </a:r>
            <a:endParaRPr kumimoji="1" lang="ja-JP" altLang="en-US"/>
          </a:p>
        </p:txBody>
      </p:sp>
      <p:pic>
        <p:nvPicPr>
          <p:cNvPr id="7" name="コンテンツ プレースホルダー 6" descr="グラフィカル ユーザー インターフェイス, アプリケーション&#10;&#10;説明は自動で生成されたものです">
            <a:extLst>
              <a:ext uri="{FF2B5EF4-FFF2-40B4-BE49-F238E27FC236}">
                <a16:creationId xmlns:a16="http://schemas.microsoft.com/office/drawing/2014/main" id="{FBAF7BB4-9690-C941-4403-F48C11DEEAE2}"/>
              </a:ext>
            </a:extLst>
          </p:cNvPr>
          <p:cNvPicPr>
            <a:picLocks noGrp="1" noChangeAspect="1"/>
          </p:cNvPicPr>
          <p:nvPr>
            <p:ph idx="1"/>
          </p:nvPr>
        </p:nvPicPr>
        <p:blipFill>
          <a:blip r:embed="rId2"/>
          <a:stretch>
            <a:fillRect/>
          </a:stretch>
        </p:blipFill>
        <p:spPr>
          <a:xfrm>
            <a:off x="339617" y="1267200"/>
            <a:ext cx="11507965" cy="5049600"/>
          </a:xfrm>
        </p:spPr>
      </p:pic>
      <p:sp>
        <p:nvSpPr>
          <p:cNvPr id="6" name="正方形/長方形 5">
            <a:extLst>
              <a:ext uri="{FF2B5EF4-FFF2-40B4-BE49-F238E27FC236}">
                <a16:creationId xmlns:a16="http://schemas.microsoft.com/office/drawing/2014/main" id="{B4323E87-A378-48E7-DA66-746392871A9A}"/>
              </a:ext>
            </a:extLst>
          </p:cNvPr>
          <p:cNvSpPr/>
          <p:nvPr/>
        </p:nvSpPr>
        <p:spPr>
          <a:xfrm>
            <a:off x="10955978" y="874597"/>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ja-JP"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B</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1749" name="スライド番号プレースホルダー 1748">
            <a:extLst>
              <a:ext uri="{FF2B5EF4-FFF2-40B4-BE49-F238E27FC236}">
                <a16:creationId xmlns:a16="http://schemas.microsoft.com/office/drawing/2014/main" id="{96D73BCC-1FED-7B1D-91AC-F2A88B836008}"/>
              </a:ext>
            </a:extLst>
          </p:cNvPr>
          <p:cNvSpPr>
            <a:spLocks noGrp="1"/>
          </p:cNvSpPr>
          <p:nvPr>
            <p:ph type="sldNum" sz="quarter" idx="12"/>
          </p:nvPr>
        </p:nvSpPr>
        <p:spPr/>
        <p:txBody>
          <a:bodyPr/>
          <a:lstStyle/>
          <a:p>
            <a:fld id="{4D029D89-7B63-4C94-AD4D-2E4D6BB83637}" type="slidenum">
              <a:rPr kumimoji="1" lang="ja-JP" altLang="en-US" smtClean="0"/>
              <a:t>40</a:t>
            </a:fld>
            <a:endParaRPr kumimoji="1" lang="ja-JP" altLang="en-US"/>
          </a:p>
        </p:txBody>
      </p:sp>
    </p:spTree>
    <p:extLst>
      <p:ext uri="{BB962C8B-B14F-4D97-AF65-F5344CB8AC3E}">
        <p14:creationId xmlns:p14="http://schemas.microsoft.com/office/powerpoint/2010/main" val="10477206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24542AD-285A-C511-1599-15E1354BF1FC}"/>
              </a:ext>
            </a:extLst>
          </p:cNvPr>
          <p:cNvSpPr>
            <a:spLocks noGrp="1"/>
          </p:cNvSpPr>
          <p:nvPr>
            <p:ph type="title"/>
          </p:nvPr>
        </p:nvSpPr>
        <p:spPr/>
        <p:txBody>
          <a:bodyPr/>
          <a:lstStyle/>
          <a:p>
            <a:r>
              <a:rPr lang="ja-JP" altLang="en-US" sz="3700"/>
              <a:t>ぽんち絵 統合</a:t>
            </a:r>
            <a:endParaRPr kumimoji="1" lang="ja-JP" altLang="en-US"/>
          </a:p>
        </p:txBody>
      </p:sp>
      <p:pic>
        <p:nvPicPr>
          <p:cNvPr id="5" name="コンテンツ プレースホルダー 4" descr="ダイアグラム&#10;&#10;説明は自動で生成されたものです">
            <a:extLst>
              <a:ext uri="{FF2B5EF4-FFF2-40B4-BE49-F238E27FC236}">
                <a16:creationId xmlns:a16="http://schemas.microsoft.com/office/drawing/2014/main" id="{5D83D5FB-2080-7B8B-D90F-2270C4DB5BDA}"/>
              </a:ext>
            </a:extLst>
          </p:cNvPr>
          <p:cNvPicPr>
            <a:picLocks noGrp="1" noChangeAspect="1"/>
          </p:cNvPicPr>
          <p:nvPr>
            <p:ph idx="1"/>
          </p:nvPr>
        </p:nvPicPr>
        <p:blipFill>
          <a:blip r:embed="rId2"/>
          <a:stretch>
            <a:fillRect/>
          </a:stretch>
        </p:blipFill>
        <p:spPr>
          <a:xfrm>
            <a:off x="161680" y="1047026"/>
            <a:ext cx="6163596" cy="4608926"/>
          </a:xfrm>
        </p:spPr>
      </p:pic>
      <p:sp>
        <p:nvSpPr>
          <p:cNvPr id="6" name="テキスト ボックス 5">
            <a:extLst>
              <a:ext uri="{FF2B5EF4-FFF2-40B4-BE49-F238E27FC236}">
                <a16:creationId xmlns:a16="http://schemas.microsoft.com/office/drawing/2014/main" id="{86D06A5D-DE68-CB2D-D258-08DC9B13C066}"/>
              </a:ext>
            </a:extLst>
          </p:cNvPr>
          <p:cNvSpPr txBox="1"/>
          <p:nvPr/>
        </p:nvSpPr>
        <p:spPr>
          <a:xfrm>
            <a:off x="6328222" y="1047748"/>
            <a:ext cx="5804355"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000000"/>
                </a:solidFill>
                <a:effectLst/>
                <a:uLnTx/>
                <a:uFillTx/>
                <a:latin typeface="メイリオ"/>
                <a:ea typeface="メイリオ"/>
                <a:cs typeface="+mn-cs"/>
              </a:rPr>
              <a:t>ぽんち絵①＋②</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srgbClr val="000000"/>
              </a:solidFill>
              <a:effectLst/>
              <a:uLnTx/>
              <a:uFillTx/>
              <a:latin typeface="メイリオ"/>
              <a:ea typeface="メイリオ"/>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000000"/>
                </a:solidFill>
                <a:effectLst/>
                <a:uLnTx/>
                <a:uFillTx/>
                <a:latin typeface="メイリオ"/>
                <a:ea typeface="メイリオ"/>
                <a:cs typeface="+mn-cs"/>
              </a:rPr>
              <a:t>Cyber層</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000000"/>
                </a:solidFill>
                <a:effectLst/>
                <a:uLnTx/>
                <a:uFillTx/>
                <a:latin typeface="メイリオ"/>
                <a:ea typeface="メイリオ"/>
                <a:cs typeface="+mn-cs"/>
              </a:rPr>
              <a:t>①：Cyber 空間上で複数のシステムが統合。</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srgbClr val="000000"/>
              </a:solidFill>
              <a:effectLst/>
              <a:uLnTx/>
              <a:uFillTx/>
              <a:latin typeface="メイリオ"/>
              <a:ea typeface="メイリオ"/>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000000"/>
                </a:solidFill>
                <a:effectLst/>
                <a:uLnTx/>
                <a:uFillTx/>
                <a:latin typeface="メイリオ"/>
                <a:ea typeface="メイリオ"/>
                <a:cs typeface="+mn-cs"/>
              </a:rPr>
              <a:t>Physical層</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000000"/>
                </a:solidFill>
                <a:effectLst/>
                <a:uLnTx/>
                <a:uFillTx/>
                <a:latin typeface="メイリオ"/>
                <a:ea typeface="メイリオ"/>
                <a:cs typeface="+mn-cs"/>
              </a:rPr>
              <a:t>②：</a:t>
            </a:r>
            <a:r>
              <a:rPr kumimoji="1" lang="ja-JP" altLang="en-US" sz="1800" b="0" i="0" u="none" strike="noStrike" kern="1200" cap="none" spc="0" normalizeH="0" baseline="0" noProof="0">
                <a:ln>
                  <a:noFill/>
                </a:ln>
                <a:solidFill>
                  <a:srgbClr val="FF0000"/>
                </a:solidFill>
                <a:effectLst/>
                <a:uLnTx/>
                <a:uFillTx/>
                <a:latin typeface="メイリオ"/>
                <a:ea typeface="メイリオ"/>
                <a:cs typeface="+mn-cs"/>
              </a:rPr>
              <a:t>データのユーザとしてのHuman がReal上に存在。</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FF0000"/>
                </a:solidFill>
                <a:effectLst/>
                <a:uLnTx/>
                <a:uFillTx/>
                <a:latin typeface="メイリオ"/>
                <a:ea typeface="メイリオ"/>
                <a:cs typeface="+mn-cs"/>
              </a:rPr>
              <a:t>      </a:t>
            </a:r>
            <a:r>
              <a:rPr kumimoji="1" lang="ja-JP" altLang="en-US" sz="1800" b="0" i="0" u="none" strike="noStrike" kern="1200" cap="none" spc="0" normalizeH="0" baseline="0" noProof="0">
                <a:ln>
                  <a:noFill/>
                </a:ln>
                <a:solidFill>
                  <a:srgbClr val="FF0000"/>
                </a:solidFill>
                <a:effectLst/>
                <a:uLnTx/>
                <a:uFillTx/>
                <a:latin typeface="Meiryo"/>
                <a:ea typeface="Meiryo"/>
                <a:cs typeface="+mn-cs"/>
              </a:rPr>
              <a:t>（デマを含む）</a:t>
            </a:r>
            <a:r>
              <a:rPr kumimoji="1" lang="en-US" altLang="ja-JP" sz="1800" b="0" i="0" u="none" strike="noStrike" kern="1200" cap="none" spc="0" normalizeH="0" baseline="0" noProof="0">
                <a:ln>
                  <a:noFill/>
                </a:ln>
                <a:solidFill>
                  <a:srgbClr val="FF0000"/>
                </a:solidFill>
                <a:effectLst/>
                <a:uLnTx/>
                <a:uFillTx/>
                <a:latin typeface="Meiryo"/>
                <a:ea typeface="Meiryo"/>
                <a:cs typeface="+mn-cs"/>
              </a:rPr>
              <a:t>SNS</a:t>
            </a:r>
            <a:r>
              <a:rPr kumimoji="1" lang="ja-JP" altLang="en-US" sz="1800" b="0" i="0" u="none" strike="noStrike" kern="1200" cap="none" spc="0" normalizeH="0" baseline="0" noProof="0">
                <a:ln>
                  <a:noFill/>
                </a:ln>
                <a:solidFill>
                  <a:srgbClr val="FF0000"/>
                </a:solidFill>
                <a:effectLst/>
                <a:uLnTx/>
                <a:uFillTx/>
                <a:latin typeface="Meiryo"/>
                <a:ea typeface="Meiryo"/>
                <a:cs typeface="+mn-cs"/>
              </a:rPr>
              <a:t>情報なども</a:t>
            </a:r>
            <a:r>
              <a:rPr kumimoji="1" lang="en-US" altLang="ja-JP" sz="1800" b="0" i="0" u="none" strike="noStrike" kern="1200" cap="none" spc="0" normalizeH="0" baseline="0" noProof="0" err="1">
                <a:ln>
                  <a:noFill/>
                </a:ln>
                <a:solidFill>
                  <a:srgbClr val="FF0000"/>
                </a:solidFill>
                <a:effectLst/>
                <a:uLnTx/>
                <a:uFillTx/>
                <a:latin typeface="Meiryo"/>
                <a:ea typeface="Meiryo"/>
                <a:cs typeface="+mn-cs"/>
              </a:rPr>
              <a:t>Cyberで活用するサブシステムも</a:t>
            </a:r>
            <a:r>
              <a:rPr kumimoji="1" lang="ja-JP" altLang="en-US" sz="1800" b="0" i="0" u="none" strike="noStrike" kern="1200" cap="none" spc="0" normalizeH="0" baseline="0" noProof="0">
                <a:ln>
                  <a:noFill/>
                </a:ln>
                <a:solidFill>
                  <a:srgbClr val="FF0000"/>
                </a:solidFill>
                <a:effectLst/>
                <a:uLnTx/>
                <a:uFillTx/>
                <a:latin typeface="Meiryo"/>
                <a:ea typeface="Meiryo"/>
                <a:cs typeface="+mn-cs"/>
              </a:rPr>
              <a:t>存在</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0070C0"/>
                </a:solidFill>
                <a:effectLst/>
                <a:uLnTx/>
                <a:uFillTx/>
                <a:latin typeface="メイリオ"/>
                <a:ea typeface="メイリオ"/>
                <a:cs typeface="+mn-cs"/>
              </a:rPr>
              <a:t>      同様に、環境上のセンサー情報などが吸い上げられる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0070C0"/>
                </a:solidFill>
                <a:effectLst/>
                <a:uLnTx/>
                <a:uFillTx/>
                <a:latin typeface="メイリオ"/>
                <a:ea typeface="メイリオ"/>
                <a:cs typeface="+mn-cs"/>
              </a:rPr>
              <a:t>      </a:t>
            </a:r>
            <a:r>
              <a:rPr kumimoji="1" lang="ja-JP" altLang="en-US" sz="1800" b="0" i="0" u="none" strike="noStrike" kern="1200" cap="none" spc="0" normalizeH="0" baseline="0" noProof="0">
                <a:ln>
                  <a:noFill/>
                </a:ln>
                <a:solidFill>
                  <a:srgbClr val="000000"/>
                </a:solidFill>
                <a:effectLst/>
                <a:uLnTx/>
                <a:uFillTx/>
                <a:latin typeface="メイリオ"/>
                <a:ea typeface="メイリオ"/>
                <a:cs typeface="+mn-cs"/>
              </a:rPr>
              <a:t>情報処理（真贋判定も）はCyber上で</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srgbClr val="0070C0"/>
              </a:solidFill>
              <a:effectLst/>
              <a:uLnTx/>
              <a:uFillTx/>
              <a:latin typeface="メイリオ"/>
              <a:ea typeface="メイリオ"/>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000000"/>
                </a:solidFill>
                <a:effectLst/>
                <a:uLnTx/>
                <a:uFillTx/>
                <a:latin typeface="メイリオ"/>
                <a:ea typeface="メイリオ"/>
                <a:cs typeface="+mn-cs"/>
              </a:rPr>
              <a:t>2層間のつなぎもシステム？</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0070C0"/>
                </a:solidFill>
                <a:effectLst/>
                <a:uLnTx/>
                <a:uFillTx/>
                <a:latin typeface="メイリオ"/>
                <a:ea typeface="メイリオ"/>
                <a:cs typeface="+mn-cs"/>
              </a:rPr>
              <a:t>⇔</a:t>
            </a:r>
            <a:r>
              <a:rPr kumimoji="1" lang="ja-JP" altLang="en-US" sz="1800" b="0" i="0" u="none" strike="noStrike" kern="1200" cap="none" spc="0" normalizeH="0" baseline="0" noProof="0">
                <a:ln>
                  <a:noFill/>
                </a:ln>
                <a:solidFill>
                  <a:srgbClr val="000000"/>
                </a:solidFill>
                <a:effectLst/>
                <a:uLnTx/>
                <a:uFillTx/>
                <a:latin typeface="メイリオ"/>
                <a:ea typeface="メイリオ"/>
                <a:cs typeface="+mn-cs"/>
              </a:rPr>
              <a:t>：①には、Physical上で起こっている現象が取り込まれる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FF0000"/>
                </a:solidFill>
                <a:effectLst/>
                <a:uLnTx/>
                <a:uFillTx/>
                <a:latin typeface="メイリオ"/>
                <a:ea typeface="メイリオ"/>
                <a:cs typeface="+mn-cs"/>
              </a:rPr>
              <a:t>⇔</a:t>
            </a:r>
            <a:r>
              <a:rPr kumimoji="1" lang="ja-JP" altLang="en-US" sz="1800" b="0" i="0" u="none" strike="noStrike" kern="1200" cap="none" spc="0" normalizeH="0" baseline="0" noProof="0">
                <a:ln>
                  <a:noFill/>
                </a:ln>
                <a:solidFill>
                  <a:srgbClr val="000000"/>
                </a:solidFill>
                <a:effectLst/>
                <a:uLnTx/>
                <a:uFillTx/>
                <a:latin typeface="メイリオ"/>
                <a:ea typeface="メイリオ"/>
                <a:cs typeface="+mn-cs"/>
              </a:rPr>
              <a:t>：Human 側からも①への情報インプットあり</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000000"/>
                </a:solidFill>
                <a:effectLst/>
                <a:uLnTx/>
                <a:uFillTx/>
                <a:latin typeface="メイリオ"/>
                <a:ea typeface="メイリオ"/>
                <a:cs typeface="+mn-cs"/>
              </a:rPr>
              <a:t>⇔：現象、Human 両側のインタラクションもあり</a:t>
            </a:r>
          </a:p>
        </p:txBody>
      </p:sp>
      <p:sp>
        <p:nvSpPr>
          <p:cNvPr id="8" name="正方形/長方形 7">
            <a:extLst>
              <a:ext uri="{FF2B5EF4-FFF2-40B4-BE49-F238E27FC236}">
                <a16:creationId xmlns:a16="http://schemas.microsoft.com/office/drawing/2014/main" id="{47E7BE37-616B-C506-4941-9D0771E85AF7}"/>
              </a:ext>
            </a:extLst>
          </p:cNvPr>
          <p:cNvSpPr/>
          <p:nvPr/>
        </p:nvSpPr>
        <p:spPr>
          <a:xfrm>
            <a:off x="10965159" y="112597"/>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ja-JP"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B</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1750" name="スライド番号プレースホルダー 1749">
            <a:extLst>
              <a:ext uri="{FF2B5EF4-FFF2-40B4-BE49-F238E27FC236}">
                <a16:creationId xmlns:a16="http://schemas.microsoft.com/office/drawing/2014/main" id="{33DCA525-E440-CE53-6A37-294EDC266DEF}"/>
              </a:ext>
            </a:extLst>
          </p:cNvPr>
          <p:cNvSpPr>
            <a:spLocks noGrp="1"/>
          </p:cNvSpPr>
          <p:nvPr>
            <p:ph type="sldNum" sz="quarter" idx="12"/>
          </p:nvPr>
        </p:nvSpPr>
        <p:spPr/>
        <p:txBody>
          <a:bodyPr/>
          <a:lstStyle/>
          <a:p>
            <a:fld id="{4D029D89-7B63-4C94-AD4D-2E4D6BB83637}" type="slidenum">
              <a:rPr kumimoji="1" lang="ja-JP" altLang="en-US" smtClean="0"/>
              <a:t>41</a:t>
            </a:fld>
            <a:endParaRPr kumimoji="1" lang="ja-JP" altLang="en-US"/>
          </a:p>
        </p:txBody>
      </p:sp>
    </p:spTree>
    <p:extLst>
      <p:ext uri="{BB962C8B-B14F-4D97-AF65-F5344CB8AC3E}">
        <p14:creationId xmlns:p14="http://schemas.microsoft.com/office/powerpoint/2010/main" val="35570250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 name="B472E327-5D2F-4E95-B7C7-ACD0054E426D" descr="IMG_7808.jpg">
            <a:extLst>
              <a:ext uri="{FF2B5EF4-FFF2-40B4-BE49-F238E27FC236}">
                <a16:creationId xmlns:a16="http://schemas.microsoft.com/office/drawing/2014/main" id="{D854E4C1-019A-ECBA-C2F1-17E900BAEB7E}"/>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2966647" y="613306"/>
            <a:ext cx="8113667" cy="6085248"/>
          </a:xfrm>
          <a:prstGeom prst="rect">
            <a:avLst/>
          </a:prstGeom>
          <a:noFill/>
          <a:extLst>
            <a:ext uri="{909E8E84-426E-40DD-AFC4-6F175D3DCCD1}">
              <a14:hiddenFill xmlns:a14="http://schemas.microsoft.com/office/drawing/2010/main">
                <a:solidFill>
                  <a:srgbClr val="FFFFFF"/>
                </a:solidFill>
              </a14:hiddenFill>
            </a:ext>
          </a:extLst>
        </p:spPr>
      </p:pic>
      <p:sp>
        <p:nvSpPr>
          <p:cNvPr id="2" name="正方形/長方形 1">
            <a:extLst>
              <a:ext uri="{FF2B5EF4-FFF2-40B4-BE49-F238E27FC236}">
                <a16:creationId xmlns:a16="http://schemas.microsoft.com/office/drawing/2014/main" id="{2948CA04-83AF-6B8F-913A-1538C8AC6F8D}"/>
              </a:ext>
            </a:extLst>
          </p:cNvPr>
          <p:cNvSpPr/>
          <p:nvPr/>
        </p:nvSpPr>
        <p:spPr>
          <a:xfrm>
            <a:off x="10899830" y="159446"/>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ja-JP"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B</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1108" name="スライド番号プレースホルダー 1107">
            <a:extLst>
              <a:ext uri="{FF2B5EF4-FFF2-40B4-BE49-F238E27FC236}">
                <a16:creationId xmlns:a16="http://schemas.microsoft.com/office/drawing/2014/main" id="{B046D7A5-3926-C00D-F58B-671FC11117DE}"/>
              </a:ext>
            </a:extLst>
          </p:cNvPr>
          <p:cNvSpPr>
            <a:spLocks noGrp="1"/>
          </p:cNvSpPr>
          <p:nvPr>
            <p:ph type="sldNum" sz="quarter" idx="12"/>
          </p:nvPr>
        </p:nvSpPr>
        <p:spPr/>
        <p:txBody>
          <a:bodyPr/>
          <a:lstStyle/>
          <a:p>
            <a:fld id="{FDFCE2DA-631B-4D14-86D6-A75E8111448D}" type="slidenum">
              <a:rPr kumimoji="1" lang="ja-JP" altLang="en-US" smtClean="0"/>
              <a:t>42</a:t>
            </a:fld>
            <a:endParaRPr kumimoji="1" lang="ja-JP" altLang="en-US"/>
          </a:p>
        </p:txBody>
      </p:sp>
    </p:spTree>
    <p:extLst>
      <p:ext uri="{BB962C8B-B14F-4D97-AF65-F5344CB8AC3E}">
        <p14:creationId xmlns:p14="http://schemas.microsoft.com/office/powerpoint/2010/main" val="23064324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79D4A573-3D3D-4020-9E55-D336A4510113" descr="IMG_7809.jpg">
            <a:extLst>
              <a:ext uri="{FF2B5EF4-FFF2-40B4-BE49-F238E27FC236}">
                <a16:creationId xmlns:a16="http://schemas.microsoft.com/office/drawing/2014/main" id="{A51A31B3-80BE-8827-A8D0-5A351E424302}"/>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2473828" y="356562"/>
            <a:ext cx="7999718" cy="5999788"/>
          </a:xfrm>
          <a:prstGeom prst="rect">
            <a:avLst/>
          </a:prstGeom>
          <a:noFill/>
          <a:extLst>
            <a:ext uri="{909E8E84-426E-40DD-AFC4-6F175D3DCCD1}">
              <a14:hiddenFill xmlns:a14="http://schemas.microsoft.com/office/drawing/2010/main">
                <a:solidFill>
                  <a:srgbClr val="FFFFFF"/>
                </a:solidFill>
              </a14:hiddenFill>
            </a:ext>
          </a:extLst>
        </p:spPr>
      </p:pic>
      <p:sp>
        <p:nvSpPr>
          <p:cNvPr id="2" name="正方形/長方形 1">
            <a:extLst>
              <a:ext uri="{FF2B5EF4-FFF2-40B4-BE49-F238E27FC236}">
                <a16:creationId xmlns:a16="http://schemas.microsoft.com/office/drawing/2014/main" id="{974935A7-BA91-D619-6E57-CD80E3D9AE31}"/>
              </a:ext>
            </a:extLst>
          </p:cNvPr>
          <p:cNvSpPr/>
          <p:nvPr/>
        </p:nvSpPr>
        <p:spPr>
          <a:xfrm>
            <a:off x="10899830" y="159446"/>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ja-JP"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B</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2068" name="スライド番号プレースホルダー 2067">
            <a:extLst>
              <a:ext uri="{FF2B5EF4-FFF2-40B4-BE49-F238E27FC236}">
                <a16:creationId xmlns:a16="http://schemas.microsoft.com/office/drawing/2014/main" id="{6A22E992-C549-FEDE-8A11-710A9FDA221D}"/>
              </a:ext>
            </a:extLst>
          </p:cNvPr>
          <p:cNvSpPr>
            <a:spLocks noGrp="1"/>
          </p:cNvSpPr>
          <p:nvPr>
            <p:ph type="sldNum" sz="quarter" idx="12"/>
          </p:nvPr>
        </p:nvSpPr>
        <p:spPr/>
        <p:txBody>
          <a:bodyPr/>
          <a:lstStyle/>
          <a:p>
            <a:fld id="{FDFCE2DA-631B-4D14-86D6-A75E8111448D}" type="slidenum">
              <a:rPr kumimoji="1" lang="ja-JP" altLang="en-US" smtClean="0"/>
              <a:t>43</a:t>
            </a:fld>
            <a:endParaRPr kumimoji="1" lang="ja-JP" altLang="en-US"/>
          </a:p>
        </p:txBody>
      </p:sp>
    </p:spTree>
    <p:extLst>
      <p:ext uri="{BB962C8B-B14F-4D97-AF65-F5344CB8AC3E}">
        <p14:creationId xmlns:p14="http://schemas.microsoft.com/office/powerpoint/2010/main" val="35740324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75A27A9-4F0A-2E97-58B6-8A1EE0AB39C3}"/>
              </a:ext>
            </a:extLst>
          </p:cNvPr>
          <p:cNvSpPr>
            <a:spLocks noGrp="1"/>
          </p:cNvSpPr>
          <p:nvPr>
            <p:ph type="title"/>
          </p:nvPr>
        </p:nvSpPr>
        <p:spPr/>
        <p:txBody>
          <a:bodyPr/>
          <a:lstStyle/>
          <a:p>
            <a:r>
              <a:rPr kumimoji="1" lang="ja-JP" altLang="en-US" sz="3700"/>
              <a:t>議論の内容</a:t>
            </a:r>
            <a:endParaRPr kumimoji="1" lang="ja-JP" altLang="en-US"/>
          </a:p>
        </p:txBody>
      </p:sp>
      <p:sp>
        <p:nvSpPr>
          <p:cNvPr id="3" name="正方形/長方形 2">
            <a:extLst>
              <a:ext uri="{FF2B5EF4-FFF2-40B4-BE49-F238E27FC236}">
                <a16:creationId xmlns:a16="http://schemas.microsoft.com/office/drawing/2014/main" id="{E11B55F7-40E8-719F-032D-72AEDEB25C89}"/>
              </a:ext>
            </a:extLst>
          </p:cNvPr>
          <p:cNvSpPr/>
          <p:nvPr/>
        </p:nvSpPr>
        <p:spPr>
          <a:xfrm>
            <a:off x="10955978" y="59947"/>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ja-JP"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C</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7" name="コンテンツ プレースホルダー 6">
            <a:extLst>
              <a:ext uri="{FF2B5EF4-FFF2-40B4-BE49-F238E27FC236}">
                <a16:creationId xmlns:a16="http://schemas.microsoft.com/office/drawing/2014/main" id="{4211E2EA-88E0-FE0C-825E-67A66C010477}"/>
              </a:ext>
            </a:extLst>
          </p:cNvPr>
          <p:cNvSpPr>
            <a:spLocks noGrp="1"/>
          </p:cNvSpPr>
          <p:nvPr>
            <p:ph idx="1"/>
          </p:nvPr>
        </p:nvSpPr>
        <p:spPr/>
        <p:txBody>
          <a:bodyPr/>
          <a:lstStyle/>
          <a:p>
            <a:pPr algn="just"/>
            <a:r>
              <a:rPr lang="ja-JP" altLang="en-US" sz="2800" b="0" i="0">
                <a:solidFill>
                  <a:srgbClr val="000000"/>
                </a:solidFill>
                <a:effectLst/>
                <a:latin typeface="ŸàƒSƒVƒbƒN"/>
              </a:rPr>
              <a:t>１　</a:t>
            </a:r>
            <a:r>
              <a:rPr lang="en-US" altLang="ja-JP" sz="2800" b="0" i="0">
                <a:solidFill>
                  <a:srgbClr val="000000"/>
                </a:solidFill>
                <a:effectLst/>
                <a:latin typeface="ŸàƒSƒVƒbƒN"/>
              </a:rPr>
              <a:t>SOS</a:t>
            </a:r>
            <a:r>
              <a:rPr lang="ja-JP" altLang="en-US" sz="2800" b="0" i="0">
                <a:solidFill>
                  <a:srgbClr val="000000"/>
                </a:solidFill>
                <a:effectLst/>
                <a:latin typeface="ŸàƒSƒVƒbƒN"/>
              </a:rPr>
              <a:t>の事例の選定</a:t>
            </a:r>
            <a:endParaRPr lang="ja-JP" altLang="en-US" sz="2800" b="0" i="0">
              <a:solidFill>
                <a:srgbClr val="000000"/>
              </a:solidFill>
              <a:effectLst/>
              <a:latin typeface="Arial" panose="020B0604020202020204" pitchFamily="34" charset="0"/>
            </a:endParaRPr>
          </a:p>
          <a:p>
            <a:pPr marL="457189" lvl="1" indent="0" algn="just">
              <a:buNone/>
            </a:pPr>
            <a:r>
              <a:rPr lang="ja-JP" altLang="en-US" sz="1800" b="0" i="0">
                <a:solidFill>
                  <a:srgbClr val="000000"/>
                </a:solidFill>
                <a:effectLst/>
                <a:latin typeface="游ゴシック" panose="020B0400000000000000" pitchFamily="50" charset="-128"/>
                <a:ea typeface="游ゴシック" panose="020B0400000000000000" pitchFamily="50" charset="-128"/>
              </a:rPr>
              <a:t>４３事例を見たところで時間切れ</a:t>
            </a:r>
            <a:endParaRPr lang="en-US" altLang="ja-JP" sz="1800">
              <a:solidFill>
                <a:srgbClr val="000000"/>
              </a:solidFill>
              <a:latin typeface="Arial" panose="020B0604020202020204" pitchFamily="34" charset="0"/>
            </a:endParaRPr>
          </a:p>
          <a:p>
            <a:pPr marL="457189" lvl="1" indent="0" algn="just">
              <a:buNone/>
            </a:pPr>
            <a:r>
              <a:rPr lang="ja-JP" altLang="en-US" sz="1800" b="0" i="0">
                <a:solidFill>
                  <a:srgbClr val="000000"/>
                </a:solidFill>
                <a:effectLst/>
                <a:latin typeface="游ゴシック" panose="020B0400000000000000" pitchFamily="50" charset="-128"/>
                <a:ea typeface="游ゴシック" panose="020B0400000000000000" pitchFamily="50" charset="-128"/>
              </a:rPr>
              <a:t>（</a:t>
            </a:r>
            <a:r>
              <a:rPr lang="en-US" altLang="ja-JP" sz="1800" b="0" i="0">
                <a:solidFill>
                  <a:srgbClr val="000000"/>
                </a:solidFill>
                <a:effectLst/>
                <a:latin typeface="游ゴシック" panose="020B0400000000000000" pitchFamily="50" charset="-128"/>
                <a:ea typeface="游ゴシック" panose="020B0400000000000000" pitchFamily="50" charset="-128"/>
              </a:rPr>
              <a:t>C</a:t>
            </a:r>
            <a:r>
              <a:rPr lang="ja-JP" altLang="en-US" sz="1800" b="0" i="0">
                <a:solidFill>
                  <a:srgbClr val="000000"/>
                </a:solidFill>
                <a:effectLst/>
                <a:latin typeface="游ゴシック" panose="020B0400000000000000" pitchFamily="50" charset="-128"/>
                <a:ea typeface="游ゴシック" panose="020B0400000000000000" pitchFamily="50" charset="-128"/>
              </a:rPr>
              <a:t>チームのメンバーの間で短期間で事例について共通認識を持つことができませんでした）</a:t>
            </a:r>
            <a:endParaRPr lang="en-US" altLang="ja-JP" sz="1800" b="0" i="0">
              <a:solidFill>
                <a:srgbClr val="000000"/>
              </a:solidFill>
              <a:effectLst/>
              <a:latin typeface="游ゴシック" panose="020B0400000000000000" pitchFamily="50" charset="-128"/>
              <a:ea typeface="游ゴシック" panose="020B0400000000000000" pitchFamily="50" charset="-128"/>
            </a:endParaRPr>
          </a:p>
          <a:p>
            <a:pPr marL="457189" lvl="1" indent="0" algn="just">
              <a:buNone/>
            </a:pPr>
            <a:endParaRPr lang="ja-JP" altLang="en-US" sz="1800" b="0" i="0">
              <a:solidFill>
                <a:srgbClr val="000000"/>
              </a:solidFill>
              <a:effectLst/>
              <a:latin typeface="Arial" panose="020B0604020202020204" pitchFamily="34" charset="0"/>
            </a:endParaRPr>
          </a:p>
          <a:p>
            <a:pPr algn="just"/>
            <a:r>
              <a:rPr lang="ja-JP" altLang="en-US" sz="2800" b="0" i="0">
                <a:solidFill>
                  <a:srgbClr val="000000"/>
                </a:solidFill>
                <a:effectLst/>
                <a:latin typeface="游ゴシック" panose="020B0400000000000000" pitchFamily="50" charset="-128"/>
                <a:ea typeface="游ゴシック" panose="020B0400000000000000" pitchFamily="50" charset="-128"/>
              </a:rPr>
              <a:t>２　軸についての議論</a:t>
            </a:r>
            <a:endParaRPr lang="ja-JP" altLang="en-US" sz="2800" b="0" i="0">
              <a:solidFill>
                <a:srgbClr val="000000"/>
              </a:solidFill>
              <a:effectLst/>
              <a:latin typeface="Arial" panose="020B0604020202020204" pitchFamily="34" charset="0"/>
            </a:endParaRPr>
          </a:p>
          <a:p>
            <a:pPr marL="457189" lvl="1" indent="0" algn="just">
              <a:buNone/>
            </a:pPr>
            <a:r>
              <a:rPr lang="ja-JP" altLang="en-US" sz="1800" b="0" i="0">
                <a:solidFill>
                  <a:srgbClr val="000000"/>
                </a:solidFill>
                <a:effectLst/>
                <a:latin typeface="游ゴシック" panose="020B0400000000000000" pitchFamily="50" charset="-128"/>
                <a:ea typeface="游ゴシック" panose="020B0400000000000000" pitchFamily="50" charset="-128"/>
              </a:rPr>
              <a:t>　前回の</a:t>
            </a:r>
            <a:r>
              <a:rPr lang="en-US" altLang="ja-JP" sz="1800" b="0" i="0">
                <a:solidFill>
                  <a:srgbClr val="000000"/>
                </a:solidFill>
                <a:effectLst/>
                <a:latin typeface="游ゴシック" panose="020B0400000000000000" pitchFamily="50" charset="-128"/>
                <a:ea typeface="游ゴシック" panose="020B0400000000000000" pitchFamily="50" charset="-128"/>
              </a:rPr>
              <a:t>A,B,C,D</a:t>
            </a:r>
            <a:r>
              <a:rPr lang="ja-JP" altLang="en-US" sz="1800" b="0" i="0">
                <a:solidFill>
                  <a:srgbClr val="000000"/>
                </a:solidFill>
                <a:effectLst/>
                <a:latin typeface="游ゴシック" panose="020B0400000000000000" pitchFamily="50" charset="-128"/>
                <a:ea typeface="游ゴシック" panose="020B0400000000000000" pitchFamily="50" charset="-128"/>
              </a:rPr>
              <a:t>の分類と、今回の熊谷さんの発表の分類をもとにメンバーで軸について議論。</a:t>
            </a:r>
            <a:endParaRPr lang="ja-JP" altLang="en-US" sz="1800" b="0" i="0">
              <a:solidFill>
                <a:srgbClr val="000000"/>
              </a:solidFill>
              <a:effectLst/>
              <a:latin typeface="Arial" panose="020B0604020202020204" pitchFamily="34" charset="0"/>
            </a:endParaRPr>
          </a:p>
          <a:p>
            <a:pPr marL="457189" lvl="1" indent="0" algn="just">
              <a:buNone/>
            </a:pPr>
            <a:r>
              <a:rPr lang="ja-JP" altLang="en-US" sz="1800" b="0" i="0">
                <a:solidFill>
                  <a:srgbClr val="000000"/>
                </a:solidFill>
                <a:effectLst/>
                <a:latin typeface="游ゴシック" panose="020B0400000000000000" pitchFamily="50" charset="-128"/>
                <a:ea typeface="游ゴシック" panose="020B0400000000000000" pitchFamily="50" charset="-128"/>
              </a:rPr>
              <a:t>　横軸が人とシステムの関係、縦軸がシステムの構成（階層構造なのか、ネットワーク構造なのか）という</a:t>
            </a:r>
            <a:endParaRPr lang="ja-JP" altLang="en-US" sz="1800" b="0" i="0">
              <a:solidFill>
                <a:srgbClr val="000000"/>
              </a:solidFill>
              <a:effectLst/>
              <a:latin typeface="Arial" panose="020B0604020202020204" pitchFamily="34" charset="0"/>
            </a:endParaRPr>
          </a:p>
          <a:p>
            <a:pPr marL="457189" lvl="1" indent="0" algn="just">
              <a:buNone/>
            </a:pPr>
            <a:r>
              <a:rPr lang="ja-JP" altLang="en-US" sz="1800" b="0" i="0">
                <a:solidFill>
                  <a:srgbClr val="000000"/>
                </a:solidFill>
                <a:effectLst/>
                <a:latin typeface="游ゴシック" panose="020B0400000000000000" pitchFamily="50" charset="-128"/>
                <a:ea typeface="游ゴシック" panose="020B0400000000000000" pitchFamily="50" charset="-128"/>
              </a:rPr>
              <a:t>　ところで分類してはどうか、という提案が出たところで時間切れ</a:t>
            </a:r>
            <a:endParaRPr lang="en-US" altLang="ja-JP" sz="1800" b="0" i="0">
              <a:solidFill>
                <a:srgbClr val="000000"/>
              </a:solidFill>
              <a:effectLst/>
              <a:latin typeface="游ゴシック" panose="020B0400000000000000" pitchFamily="50" charset="-128"/>
              <a:ea typeface="游ゴシック" panose="020B0400000000000000" pitchFamily="50" charset="-128"/>
            </a:endParaRPr>
          </a:p>
          <a:p>
            <a:pPr marL="457189" lvl="1" indent="0" algn="just">
              <a:buNone/>
            </a:pPr>
            <a:endParaRPr lang="en-US" altLang="ja-JP" sz="2800">
              <a:solidFill>
                <a:srgbClr val="000000"/>
              </a:solidFill>
              <a:latin typeface="游ゴシック" panose="020B0400000000000000" pitchFamily="50" charset="-128"/>
              <a:ea typeface="游ゴシック" panose="020B0400000000000000" pitchFamily="50" charset="-128"/>
            </a:endParaRPr>
          </a:p>
          <a:p>
            <a:pPr algn="just"/>
            <a:r>
              <a:rPr lang="ja-JP" altLang="en-US" sz="2800">
                <a:solidFill>
                  <a:srgbClr val="000000"/>
                </a:solidFill>
                <a:latin typeface="游ゴシック" panose="020B0400000000000000" pitchFamily="50" charset="-128"/>
                <a:ea typeface="游ゴシック" panose="020B0400000000000000" pitchFamily="50" charset="-128"/>
              </a:rPr>
              <a:t>３</a:t>
            </a:r>
            <a:r>
              <a:rPr lang="ja-JP" altLang="en-US" sz="2800" b="0" i="0">
                <a:solidFill>
                  <a:srgbClr val="000000"/>
                </a:solidFill>
                <a:effectLst/>
                <a:latin typeface="游ゴシック" panose="020B0400000000000000" pitchFamily="50" charset="-128"/>
                <a:ea typeface="游ゴシック" panose="020B0400000000000000" pitchFamily="50" charset="-128"/>
              </a:rPr>
              <a:t>　スマートシティのつながりについて議論</a:t>
            </a:r>
            <a:endParaRPr lang="ja-JP" altLang="en-US" sz="2800" b="0" i="0">
              <a:solidFill>
                <a:srgbClr val="000000"/>
              </a:solidFill>
              <a:effectLst/>
              <a:latin typeface="Arial" panose="020B0604020202020204" pitchFamily="34" charset="0"/>
            </a:endParaRPr>
          </a:p>
          <a:p>
            <a:pPr marL="457189" lvl="1" indent="0" algn="just">
              <a:buNone/>
            </a:pPr>
            <a:endParaRPr lang="ja-JP" altLang="en-US" sz="1800" b="0" i="0">
              <a:solidFill>
                <a:srgbClr val="000000"/>
              </a:solidFill>
              <a:effectLst/>
              <a:latin typeface="Arial" panose="020B0604020202020204" pitchFamily="34" charset="0"/>
            </a:endParaRPr>
          </a:p>
        </p:txBody>
      </p:sp>
      <p:sp>
        <p:nvSpPr>
          <p:cNvPr id="1749" name="スライド番号プレースホルダー 1748">
            <a:extLst>
              <a:ext uri="{FF2B5EF4-FFF2-40B4-BE49-F238E27FC236}">
                <a16:creationId xmlns:a16="http://schemas.microsoft.com/office/drawing/2014/main" id="{57074AD6-C96D-4503-8DCD-9C9F4012FBE5}"/>
              </a:ext>
            </a:extLst>
          </p:cNvPr>
          <p:cNvSpPr>
            <a:spLocks noGrp="1"/>
          </p:cNvSpPr>
          <p:nvPr>
            <p:ph type="sldNum" sz="quarter" idx="12"/>
          </p:nvPr>
        </p:nvSpPr>
        <p:spPr/>
        <p:txBody>
          <a:bodyPr/>
          <a:lstStyle/>
          <a:p>
            <a:fld id="{4D029D89-7B63-4C94-AD4D-2E4D6BB83637}" type="slidenum">
              <a:rPr kumimoji="1" lang="ja-JP" altLang="en-US" smtClean="0"/>
              <a:t>44</a:t>
            </a:fld>
            <a:endParaRPr kumimoji="1" lang="ja-JP" altLang="en-US"/>
          </a:p>
        </p:txBody>
      </p:sp>
    </p:spTree>
    <p:extLst>
      <p:ext uri="{BB962C8B-B14F-4D97-AF65-F5344CB8AC3E}">
        <p14:creationId xmlns:p14="http://schemas.microsoft.com/office/powerpoint/2010/main" val="75160826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楕円 58">
            <a:extLst>
              <a:ext uri="{FF2B5EF4-FFF2-40B4-BE49-F238E27FC236}">
                <a16:creationId xmlns:a16="http://schemas.microsoft.com/office/drawing/2014/main" id="{6D28D0B8-E7CB-F8E2-E7D7-CF9992346C09}"/>
              </a:ext>
            </a:extLst>
          </p:cNvPr>
          <p:cNvSpPr/>
          <p:nvPr/>
        </p:nvSpPr>
        <p:spPr>
          <a:xfrm>
            <a:off x="3683572" y="1323456"/>
            <a:ext cx="5138350" cy="17029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5" name="楕円 54">
            <a:extLst>
              <a:ext uri="{FF2B5EF4-FFF2-40B4-BE49-F238E27FC236}">
                <a16:creationId xmlns:a16="http://schemas.microsoft.com/office/drawing/2014/main" id="{A6544973-4261-AD2E-2B58-C3E311F4A412}"/>
              </a:ext>
            </a:extLst>
          </p:cNvPr>
          <p:cNvSpPr/>
          <p:nvPr/>
        </p:nvSpPr>
        <p:spPr>
          <a:xfrm>
            <a:off x="6807173" y="4720230"/>
            <a:ext cx="2925026" cy="2022607"/>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2" name="楕円 51">
            <a:extLst>
              <a:ext uri="{FF2B5EF4-FFF2-40B4-BE49-F238E27FC236}">
                <a16:creationId xmlns:a16="http://schemas.microsoft.com/office/drawing/2014/main" id="{AEB0EF09-C145-06D9-6EE3-79F6B52AB402}"/>
              </a:ext>
            </a:extLst>
          </p:cNvPr>
          <p:cNvSpPr/>
          <p:nvPr/>
        </p:nvSpPr>
        <p:spPr>
          <a:xfrm>
            <a:off x="125684" y="2766193"/>
            <a:ext cx="5470885" cy="27491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3" name="四角形: 角を丸くする 12">
            <a:extLst>
              <a:ext uri="{FF2B5EF4-FFF2-40B4-BE49-F238E27FC236}">
                <a16:creationId xmlns:a16="http://schemas.microsoft.com/office/drawing/2014/main" id="{09BA3023-A8FD-6972-676E-A0A7757CE5D4}"/>
              </a:ext>
            </a:extLst>
          </p:cNvPr>
          <p:cNvSpPr/>
          <p:nvPr/>
        </p:nvSpPr>
        <p:spPr>
          <a:xfrm>
            <a:off x="9706076" y="317070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病院</a:t>
            </a:r>
          </a:p>
        </p:txBody>
      </p:sp>
      <p:sp>
        <p:nvSpPr>
          <p:cNvPr id="8" name="テキスト ボックス 7">
            <a:extLst>
              <a:ext uri="{FF2B5EF4-FFF2-40B4-BE49-F238E27FC236}">
                <a16:creationId xmlns:a16="http://schemas.microsoft.com/office/drawing/2014/main" id="{3C859B0C-8B8B-35E9-0730-4DAA948C3931}"/>
              </a:ext>
            </a:extLst>
          </p:cNvPr>
          <p:cNvSpPr txBox="1"/>
          <p:nvPr/>
        </p:nvSpPr>
        <p:spPr>
          <a:xfrm>
            <a:off x="217465" y="163790"/>
            <a:ext cx="11752862"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スマートシティ</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長崎県五島市、徳島県美波町</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2"/>
              </a:rPr>
              <a:t>https://www.mlit.go.jp/scpf/projects/docs/smartcityproject_mlit(2)%2018_minami.pdf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3"/>
              </a:rPr>
              <a:t>https://www.mlit.go.jp/scpf/projects/docs/smartiland_mlit%2001_goshima.pdf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p:txBody>
      </p:sp>
      <p:sp>
        <p:nvSpPr>
          <p:cNvPr id="2" name="正方形/長方形 1">
            <a:extLst>
              <a:ext uri="{FF2B5EF4-FFF2-40B4-BE49-F238E27FC236}">
                <a16:creationId xmlns:a16="http://schemas.microsoft.com/office/drawing/2014/main" id="{B6588E7D-FD89-27CA-977F-13A0BC94D489}"/>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メイリオ"/>
                <a:ea typeface="メイリオ"/>
                <a:cs typeface="+mn-cs"/>
              </a:rPr>
              <a:t>C</a:t>
            </a:r>
            <a:r>
              <a:rPr kumimoji="1" lang="ja-JP" altLang="en-US" sz="1800" b="0" i="0" u="none" strike="noStrike" kern="1200" cap="none" spc="0" normalizeH="0" baseline="0" noProof="0">
                <a:ln>
                  <a:noFill/>
                </a:ln>
                <a:solidFill>
                  <a:prstClr val="white"/>
                </a:solidFill>
                <a:effectLst/>
                <a:uLnTx/>
                <a:uFillTx/>
                <a:latin typeface="メイリオ"/>
                <a:ea typeface="メイリオ"/>
                <a:cs typeface="+mn-cs"/>
              </a:rPr>
              <a:t>チーム</a:t>
            </a:r>
          </a:p>
        </p:txBody>
      </p:sp>
      <p:sp>
        <p:nvSpPr>
          <p:cNvPr id="15" name="四角形: 角を丸くする 14">
            <a:extLst>
              <a:ext uri="{FF2B5EF4-FFF2-40B4-BE49-F238E27FC236}">
                <a16:creationId xmlns:a16="http://schemas.microsoft.com/office/drawing/2014/main" id="{0C54C139-F2D3-0C37-6205-749CAA230898}"/>
              </a:ext>
            </a:extLst>
          </p:cNvPr>
          <p:cNvSpPr/>
          <p:nvPr/>
        </p:nvSpPr>
        <p:spPr>
          <a:xfrm>
            <a:off x="4869482" y="416101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6" name="四角形: 角を丸くする 15">
            <a:extLst>
              <a:ext uri="{FF2B5EF4-FFF2-40B4-BE49-F238E27FC236}">
                <a16:creationId xmlns:a16="http://schemas.microsoft.com/office/drawing/2014/main" id="{AAC0454E-2BC4-4507-8F11-032E47F3423A}"/>
              </a:ext>
            </a:extLst>
          </p:cNvPr>
          <p:cNvSpPr/>
          <p:nvPr/>
        </p:nvSpPr>
        <p:spPr>
          <a:xfrm>
            <a:off x="5244920" y="2712761"/>
            <a:ext cx="1681896" cy="65407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船</a:t>
            </a:r>
          </a:p>
        </p:txBody>
      </p:sp>
      <p:sp>
        <p:nvSpPr>
          <p:cNvPr id="20" name="四角形: 角を丸くする 19">
            <a:extLst>
              <a:ext uri="{FF2B5EF4-FFF2-40B4-BE49-F238E27FC236}">
                <a16:creationId xmlns:a16="http://schemas.microsoft.com/office/drawing/2014/main" id="{AE44496F-5087-89FF-F286-7B2FDFB17267}"/>
              </a:ext>
            </a:extLst>
          </p:cNvPr>
          <p:cNvSpPr/>
          <p:nvPr/>
        </p:nvSpPr>
        <p:spPr>
          <a:xfrm>
            <a:off x="919654" y="4353660"/>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洋上風力発電</a:t>
            </a:r>
          </a:p>
        </p:txBody>
      </p:sp>
      <p:sp>
        <p:nvSpPr>
          <p:cNvPr id="21" name="四角形: 角を丸くする 20">
            <a:extLst>
              <a:ext uri="{FF2B5EF4-FFF2-40B4-BE49-F238E27FC236}">
                <a16:creationId xmlns:a16="http://schemas.microsoft.com/office/drawing/2014/main" id="{8AE1BA1F-0B3F-6556-350D-172E9962A541}"/>
              </a:ext>
            </a:extLst>
          </p:cNvPr>
          <p:cNvSpPr/>
          <p:nvPr/>
        </p:nvSpPr>
        <p:spPr>
          <a:xfrm>
            <a:off x="7267204" y="371506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ドローン</a:t>
            </a:r>
          </a:p>
        </p:txBody>
      </p:sp>
      <p:sp>
        <p:nvSpPr>
          <p:cNvPr id="23" name="四角形: 角を丸くする 22">
            <a:extLst>
              <a:ext uri="{FF2B5EF4-FFF2-40B4-BE49-F238E27FC236}">
                <a16:creationId xmlns:a16="http://schemas.microsoft.com/office/drawing/2014/main" id="{5B2A1BF2-F8B0-A806-FDCE-D7AC140C79EE}"/>
              </a:ext>
            </a:extLst>
          </p:cNvPr>
          <p:cNvSpPr/>
          <p:nvPr/>
        </p:nvSpPr>
        <p:spPr>
          <a:xfrm>
            <a:off x="7181790" y="555015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LPWA</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4" name="四角形: 角を丸くする 23">
            <a:extLst>
              <a:ext uri="{FF2B5EF4-FFF2-40B4-BE49-F238E27FC236}">
                <a16:creationId xmlns:a16="http://schemas.microsoft.com/office/drawing/2014/main" id="{68261F42-4CD8-7A12-E8A7-31DA7D4C4B37}"/>
              </a:ext>
            </a:extLst>
          </p:cNvPr>
          <p:cNvSpPr/>
          <p:nvPr/>
        </p:nvSpPr>
        <p:spPr>
          <a:xfrm>
            <a:off x="1468082" y="293706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EMS</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6" name="四角形: 角を丸くする 25">
            <a:extLst>
              <a:ext uri="{FF2B5EF4-FFF2-40B4-BE49-F238E27FC236}">
                <a16:creationId xmlns:a16="http://schemas.microsoft.com/office/drawing/2014/main" id="{85CB1D2E-F4CB-6C6A-7776-F731A964FD1F}"/>
              </a:ext>
            </a:extLst>
          </p:cNvPr>
          <p:cNvSpPr/>
          <p:nvPr/>
        </p:nvSpPr>
        <p:spPr>
          <a:xfrm>
            <a:off x="4129619" y="1701302"/>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スマート養殖・漁業</a:t>
            </a:r>
          </a:p>
        </p:txBody>
      </p:sp>
      <p:sp>
        <p:nvSpPr>
          <p:cNvPr id="27" name="四角形: 角を丸くする 26">
            <a:extLst>
              <a:ext uri="{FF2B5EF4-FFF2-40B4-BE49-F238E27FC236}">
                <a16:creationId xmlns:a16="http://schemas.microsoft.com/office/drawing/2014/main" id="{9F48B3AE-69E6-4CE1-0239-82BFCCFC3F1B}"/>
              </a:ext>
            </a:extLst>
          </p:cNvPr>
          <p:cNvSpPr/>
          <p:nvPr/>
        </p:nvSpPr>
        <p:spPr>
          <a:xfrm>
            <a:off x="3259725" y="5594297"/>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一般家庭</a:t>
            </a:r>
          </a:p>
        </p:txBody>
      </p:sp>
      <p:sp>
        <p:nvSpPr>
          <p:cNvPr id="32" name="四角形: 角を丸くする 31">
            <a:extLst>
              <a:ext uri="{FF2B5EF4-FFF2-40B4-BE49-F238E27FC236}">
                <a16:creationId xmlns:a16="http://schemas.microsoft.com/office/drawing/2014/main" id="{ADAE2092-7953-6047-3072-ECBFA6809DDB}"/>
              </a:ext>
            </a:extLst>
          </p:cNvPr>
          <p:cNvSpPr/>
          <p:nvPr/>
        </p:nvSpPr>
        <p:spPr>
          <a:xfrm>
            <a:off x="6786553" y="170130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a:t>
            </a:r>
          </a:p>
        </p:txBody>
      </p:sp>
      <p:sp>
        <p:nvSpPr>
          <p:cNvPr id="54" name="楕円 53">
            <a:extLst>
              <a:ext uri="{FF2B5EF4-FFF2-40B4-BE49-F238E27FC236}">
                <a16:creationId xmlns:a16="http://schemas.microsoft.com/office/drawing/2014/main" id="{C7A4E63A-6F0E-9AEC-BD41-19FFD0EE399E}"/>
              </a:ext>
            </a:extLst>
          </p:cNvPr>
          <p:cNvSpPr/>
          <p:nvPr/>
        </p:nvSpPr>
        <p:spPr>
          <a:xfrm>
            <a:off x="3997846" y="2557896"/>
            <a:ext cx="5674964" cy="28100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7" name="テキスト ボックス 56">
            <a:extLst>
              <a:ext uri="{FF2B5EF4-FFF2-40B4-BE49-F238E27FC236}">
                <a16:creationId xmlns:a16="http://schemas.microsoft.com/office/drawing/2014/main" id="{1041278D-23D1-90E5-7BA9-5A26FDFB2E8E}"/>
              </a:ext>
            </a:extLst>
          </p:cNvPr>
          <p:cNvSpPr txBox="1"/>
          <p:nvPr/>
        </p:nvSpPr>
        <p:spPr>
          <a:xfrm>
            <a:off x="318824" y="2352525"/>
            <a:ext cx="142613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エネルギー</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8" name="テキスト ボックス 57">
            <a:extLst>
              <a:ext uri="{FF2B5EF4-FFF2-40B4-BE49-F238E27FC236}">
                <a16:creationId xmlns:a16="http://schemas.microsoft.com/office/drawing/2014/main" id="{91D269AF-A48E-3776-3296-66152BE50F3C}"/>
              </a:ext>
            </a:extLst>
          </p:cNvPr>
          <p:cNvSpPr txBox="1"/>
          <p:nvPr/>
        </p:nvSpPr>
        <p:spPr>
          <a:xfrm>
            <a:off x="9397301" y="5434646"/>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通信</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3" name="楕円 62">
            <a:extLst>
              <a:ext uri="{FF2B5EF4-FFF2-40B4-BE49-F238E27FC236}">
                <a16:creationId xmlns:a16="http://schemas.microsoft.com/office/drawing/2014/main" id="{9F376FB0-2FDD-B431-EC11-A61CE241FAAD}"/>
              </a:ext>
            </a:extLst>
          </p:cNvPr>
          <p:cNvSpPr/>
          <p:nvPr/>
        </p:nvSpPr>
        <p:spPr>
          <a:xfrm>
            <a:off x="8453579" y="2884123"/>
            <a:ext cx="3632124" cy="140122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5" name="楕円 64">
            <a:extLst>
              <a:ext uri="{FF2B5EF4-FFF2-40B4-BE49-F238E27FC236}">
                <a16:creationId xmlns:a16="http://schemas.microsoft.com/office/drawing/2014/main" id="{D93E4033-596D-3F49-8B27-5B0F696E3DDF}"/>
              </a:ext>
            </a:extLst>
          </p:cNvPr>
          <p:cNvSpPr/>
          <p:nvPr/>
        </p:nvSpPr>
        <p:spPr>
          <a:xfrm>
            <a:off x="2376614" y="4975662"/>
            <a:ext cx="4082244" cy="190814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8" name="テキスト ボックス 67">
            <a:extLst>
              <a:ext uri="{FF2B5EF4-FFF2-40B4-BE49-F238E27FC236}">
                <a16:creationId xmlns:a16="http://schemas.microsoft.com/office/drawing/2014/main" id="{1475E675-6217-830E-ED1B-D4EB87DBACAE}"/>
              </a:ext>
            </a:extLst>
          </p:cNvPr>
          <p:cNvSpPr txBox="1"/>
          <p:nvPr/>
        </p:nvSpPr>
        <p:spPr>
          <a:xfrm>
            <a:off x="1738328" y="5949885"/>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町・集落</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4" name="直線矢印コネクタ 3">
            <a:extLst>
              <a:ext uri="{FF2B5EF4-FFF2-40B4-BE49-F238E27FC236}">
                <a16:creationId xmlns:a16="http://schemas.microsoft.com/office/drawing/2014/main" id="{EEE5A506-1C41-5AB5-2008-694441B0AC38}"/>
              </a:ext>
            </a:extLst>
          </p:cNvPr>
          <p:cNvCxnSpPr>
            <a:stCxn id="20" idx="0"/>
            <a:endCxn id="24" idx="2"/>
          </p:cNvCxnSpPr>
          <p:nvPr/>
        </p:nvCxnSpPr>
        <p:spPr>
          <a:xfrm flipV="1">
            <a:off x="1967058" y="3751712"/>
            <a:ext cx="548428" cy="6019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直線矢印コネクタ 6">
            <a:extLst>
              <a:ext uri="{FF2B5EF4-FFF2-40B4-BE49-F238E27FC236}">
                <a16:creationId xmlns:a16="http://schemas.microsoft.com/office/drawing/2014/main" id="{D0C1016D-EFFD-A46F-F3B9-968FE18FBA6E}"/>
              </a:ext>
            </a:extLst>
          </p:cNvPr>
          <p:cNvCxnSpPr>
            <a:cxnSpLocks/>
            <a:stCxn id="24" idx="3"/>
            <a:endCxn id="16" idx="1"/>
          </p:cNvCxnSpPr>
          <p:nvPr/>
        </p:nvCxnSpPr>
        <p:spPr>
          <a:xfrm flipV="1">
            <a:off x="3562890" y="3039797"/>
            <a:ext cx="1682030" cy="3045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線矢印コネクタ 9">
            <a:extLst>
              <a:ext uri="{FF2B5EF4-FFF2-40B4-BE49-F238E27FC236}">
                <a16:creationId xmlns:a16="http://schemas.microsoft.com/office/drawing/2014/main" id="{FD9AD4AF-E976-EF5D-7150-1D7546CCFCB5}"/>
              </a:ext>
            </a:extLst>
          </p:cNvPr>
          <p:cNvCxnSpPr>
            <a:stCxn id="24" idx="3"/>
            <a:endCxn id="15" idx="1"/>
          </p:cNvCxnSpPr>
          <p:nvPr/>
        </p:nvCxnSpPr>
        <p:spPr>
          <a:xfrm>
            <a:off x="3562890" y="3344388"/>
            <a:ext cx="1306592" cy="1223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DB3A4A9D-52D9-36C4-26F2-DE3980EF0DF0}"/>
              </a:ext>
            </a:extLst>
          </p:cNvPr>
          <p:cNvCxnSpPr>
            <a:stCxn id="24" idx="3"/>
            <a:endCxn id="27" idx="0"/>
          </p:cNvCxnSpPr>
          <p:nvPr/>
        </p:nvCxnSpPr>
        <p:spPr>
          <a:xfrm>
            <a:off x="3562890" y="3344388"/>
            <a:ext cx="941754" cy="2249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B66B93D5-C614-8B4C-EF3A-80B6E517DB56}"/>
              </a:ext>
            </a:extLst>
          </p:cNvPr>
          <p:cNvCxnSpPr>
            <a:stCxn id="24" idx="3"/>
            <a:endCxn id="13" idx="1"/>
          </p:cNvCxnSpPr>
          <p:nvPr/>
        </p:nvCxnSpPr>
        <p:spPr>
          <a:xfrm>
            <a:off x="3562890" y="3344388"/>
            <a:ext cx="6143186" cy="2336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a:extLst>
              <a:ext uri="{FF2B5EF4-FFF2-40B4-BE49-F238E27FC236}">
                <a16:creationId xmlns:a16="http://schemas.microsoft.com/office/drawing/2014/main" id="{E1B6BC36-E7C6-63F1-FAC4-105B74017936}"/>
              </a:ext>
            </a:extLst>
          </p:cNvPr>
          <p:cNvCxnSpPr>
            <a:stCxn id="24" idx="3"/>
            <a:endCxn id="21" idx="1"/>
          </p:cNvCxnSpPr>
          <p:nvPr/>
        </p:nvCxnSpPr>
        <p:spPr>
          <a:xfrm>
            <a:off x="3562890" y="3344388"/>
            <a:ext cx="3704314" cy="7780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5AC06CFE-16B2-BD8B-7436-32D6BE321578}"/>
              </a:ext>
            </a:extLst>
          </p:cNvPr>
          <p:cNvCxnSpPr>
            <a:cxnSpLocks/>
            <a:stCxn id="16" idx="0"/>
            <a:endCxn id="26" idx="2"/>
          </p:cNvCxnSpPr>
          <p:nvPr/>
        </p:nvCxnSpPr>
        <p:spPr>
          <a:xfrm flipH="1" flipV="1">
            <a:off x="5374538" y="2515950"/>
            <a:ext cx="711330" cy="196811"/>
          </a:xfrm>
          <a:prstGeom prst="straightConnector1">
            <a:avLst/>
          </a:prstGeom>
          <a:ln w="952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矢印コネクタ 38">
            <a:extLst>
              <a:ext uri="{FF2B5EF4-FFF2-40B4-BE49-F238E27FC236}">
                <a16:creationId xmlns:a16="http://schemas.microsoft.com/office/drawing/2014/main" id="{43B23E6B-E720-C21C-D17A-A41B7C391F84}"/>
              </a:ext>
            </a:extLst>
          </p:cNvPr>
          <p:cNvCxnSpPr>
            <a:stCxn id="32" idx="2"/>
            <a:endCxn id="23" idx="0"/>
          </p:cNvCxnSpPr>
          <p:nvPr/>
        </p:nvCxnSpPr>
        <p:spPr>
          <a:xfrm>
            <a:off x="7833957" y="2515950"/>
            <a:ext cx="395237" cy="3034202"/>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41" name="直線矢印コネクタ 40">
            <a:extLst>
              <a:ext uri="{FF2B5EF4-FFF2-40B4-BE49-F238E27FC236}">
                <a16:creationId xmlns:a16="http://schemas.microsoft.com/office/drawing/2014/main" id="{38C172B9-0588-7E58-8273-786647A8BEFC}"/>
              </a:ext>
            </a:extLst>
          </p:cNvPr>
          <p:cNvCxnSpPr>
            <a:stCxn id="26" idx="3"/>
            <a:endCxn id="23" idx="0"/>
          </p:cNvCxnSpPr>
          <p:nvPr/>
        </p:nvCxnSpPr>
        <p:spPr>
          <a:xfrm>
            <a:off x="6619457" y="2108626"/>
            <a:ext cx="1609737" cy="3441526"/>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43" name="直線矢印コネクタ 42">
            <a:extLst>
              <a:ext uri="{FF2B5EF4-FFF2-40B4-BE49-F238E27FC236}">
                <a16:creationId xmlns:a16="http://schemas.microsoft.com/office/drawing/2014/main" id="{D5D2A168-0CC7-0B4A-B256-91002424A3CE}"/>
              </a:ext>
            </a:extLst>
          </p:cNvPr>
          <p:cNvCxnSpPr>
            <a:stCxn id="13" idx="2"/>
            <a:endCxn id="23" idx="0"/>
          </p:cNvCxnSpPr>
          <p:nvPr/>
        </p:nvCxnSpPr>
        <p:spPr>
          <a:xfrm flipH="1">
            <a:off x="8229194" y="3985356"/>
            <a:ext cx="2524286" cy="1564796"/>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45" name="直線矢印コネクタ 44">
            <a:extLst>
              <a:ext uri="{FF2B5EF4-FFF2-40B4-BE49-F238E27FC236}">
                <a16:creationId xmlns:a16="http://schemas.microsoft.com/office/drawing/2014/main" id="{F4DA9BE7-B960-C83E-FDFD-0EE9704328A8}"/>
              </a:ext>
            </a:extLst>
          </p:cNvPr>
          <p:cNvCxnSpPr>
            <a:stCxn id="23" idx="0"/>
            <a:endCxn id="21" idx="2"/>
          </p:cNvCxnSpPr>
          <p:nvPr/>
        </p:nvCxnSpPr>
        <p:spPr>
          <a:xfrm flipV="1">
            <a:off x="8229194" y="4529716"/>
            <a:ext cx="85414" cy="1020436"/>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49" name="直線矢印コネクタ 48">
            <a:extLst>
              <a:ext uri="{FF2B5EF4-FFF2-40B4-BE49-F238E27FC236}">
                <a16:creationId xmlns:a16="http://schemas.microsoft.com/office/drawing/2014/main" id="{3E3F6864-1211-1D50-9582-93C643191495}"/>
              </a:ext>
            </a:extLst>
          </p:cNvPr>
          <p:cNvCxnSpPr>
            <a:stCxn id="27" idx="3"/>
            <a:endCxn id="23" idx="1"/>
          </p:cNvCxnSpPr>
          <p:nvPr/>
        </p:nvCxnSpPr>
        <p:spPr>
          <a:xfrm flipV="1">
            <a:off x="5749563" y="5957476"/>
            <a:ext cx="1432227" cy="44145"/>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sp>
        <p:nvSpPr>
          <p:cNvPr id="50" name="スマイル 49">
            <a:extLst>
              <a:ext uri="{FF2B5EF4-FFF2-40B4-BE49-F238E27FC236}">
                <a16:creationId xmlns:a16="http://schemas.microsoft.com/office/drawing/2014/main" id="{085D91F0-9032-248D-3751-20FDB0325BA1}"/>
              </a:ext>
            </a:extLst>
          </p:cNvPr>
          <p:cNvSpPr/>
          <p:nvPr/>
        </p:nvSpPr>
        <p:spPr>
          <a:xfrm>
            <a:off x="5244920" y="5741729"/>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cxnSp>
        <p:nvCxnSpPr>
          <p:cNvPr id="53" name="直線矢印コネクタ 52">
            <a:extLst>
              <a:ext uri="{FF2B5EF4-FFF2-40B4-BE49-F238E27FC236}">
                <a16:creationId xmlns:a16="http://schemas.microsoft.com/office/drawing/2014/main" id="{42D9D48B-F12E-893B-4CA3-A47FEBF910A2}"/>
              </a:ext>
            </a:extLst>
          </p:cNvPr>
          <p:cNvCxnSpPr>
            <a:cxnSpLocks/>
            <a:stCxn id="50" idx="6"/>
            <a:endCxn id="71" idx="3"/>
          </p:cNvCxnSpPr>
          <p:nvPr/>
        </p:nvCxnSpPr>
        <p:spPr>
          <a:xfrm flipV="1">
            <a:off x="5562620" y="3611831"/>
            <a:ext cx="4438040" cy="2293527"/>
          </a:xfrm>
          <a:prstGeom prst="straightConnector1">
            <a:avLst/>
          </a:prstGeom>
          <a:ln w="952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線矢印コネクタ 59">
            <a:extLst>
              <a:ext uri="{FF2B5EF4-FFF2-40B4-BE49-F238E27FC236}">
                <a16:creationId xmlns:a16="http://schemas.microsoft.com/office/drawing/2014/main" id="{67AD1991-5B18-8EEF-EA3A-B128968F336A}"/>
              </a:ext>
            </a:extLst>
          </p:cNvPr>
          <p:cNvCxnSpPr>
            <a:endCxn id="15" idx="2"/>
          </p:cNvCxnSpPr>
          <p:nvPr/>
        </p:nvCxnSpPr>
        <p:spPr>
          <a:xfrm flipV="1">
            <a:off x="5478963" y="4975662"/>
            <a:ext cx="437923" cy="755472"/>
          </a:xfrm>
          <a:prstGeom prst="straightConnector1">
            <a:avLst/>
          </a:prstGeom>
          <a:ln w="952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矢印コネクタ 66">
            <a:extLst>
              <a:ext uri="{FF2B5EF4-FFF2-40B4-BE49-F238E27FC236}">
                <a16:creationId xmlns:a16="http://schemas.microsoft.com/office/drawing/2014/main" id="{96F20DEB-5659-D213-18A3-20EACDAD46C4}"/>
              </a:ext>
            </a:extLst>
          </p:cNvPr>
          <p:cNvCxnSpPr>
            <a:cxnSpLocks/>
            <a:endCxn id="16" idx="2"/>
          </p:cNvCxnSpPr>
          <p:nvPr/>
        </p:nvCxnSpPr>
        <p:spPr>
          <a:xfrm flipV="1">
            <a:off x="5426203" y="3366832"/>
            <a:ext cx="659665" cy="2364302"/>
          </a:xfrm>
          <a:prstGeom prst="straightConnector1">
            <a:avLst/>
          </a:prstGeom>
          <a:ln w="952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1" name="スマイル 70">
            <a:extLst>
              <a:ext uri="{FF2B5EF4-FFF2-40B4-BE49-F238E27FC236}">
                <a16:creationId xmlns:a16="http://schemas.microsoft.com/office/drawing/2014/main" id="{4BD7EBEF-E0B9-953B-286D-A4F830F02241}"/>
              </a:ext>
            </a:extLst>
          </p:cNvPr>
          <p:cNvSpPr/>
          <p:nvPr/>
        </p:nvSpPr>
        <p:spPr>
          <a:xfrm>
            <a:off x="9954134" y="3332500"/>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76" name="テキスト ボックス 75">
            <a:extLst>
              <a:ext uri="{FF2B5EF4-FFF2-40B4-BE49-F238E27FC236}">
                <a16:creationId xmlns:a16="http://schemas.microsoft.com/office/drawing/2014/main" id="{9BBFDF9F-BA0B-A8B1-E289-7A41B1725A05}"/>
              </a:ext>
            </a:extLst>
          </p:cNvPr>
          <p:cNvSpPr txBox="1"/>
          <p:nvPr/>
        </p:nvSpPr>
        <p:spPr>
          <a:xfrm>
            <a:off x="7308876" y="2968697"/>
            <a:ext cx="2277811"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スマートモビリティ</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77" name="テキスト ボックス 76">
            <a:extLst>
              <a:ext uri="{FF2B5EF4-FFF2-40B4-BE49-F238E27FC236}">
                <a16:creationId xmlns:a16="http://schemas.microsoft.com/office/drawing/2014/main" id="{063EA50D-22C1-35EA-5733-DE6129EF1611}"/>
              </a:ext>
            </a:extLst>
          </p:cNvPr>
          <p:cNvSpPr txBox="1"/>
          <p:nvPr/>
        </p:nvSpPr>
        <p:spPr>
          <a:xfrm>
            <a:off x="3256994" y="1305214"/>
            <a:ext cx="2424715"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スマート農業・漁業</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78" name="テキスト ボックス 77">
            <a:extLst>
              <a:ext uri="{FF2B5EF4-FFF2-40B4-BE49-F238E27FC236}">
                <a16:creationId xmlns:a16="http://schemas.microsoft.com/office/drawing/2014/main" id="{731DED3C-239B-E974-0745-BD3BF46E6BA1}"/>
              </a:ext>
            </a:extLst>
          </p:cNvPr>
          <p:cNvSpPr txBox="1"/>
          <p:nvPr/>
        </p:nvSpPr>
        <p:spPr>
          <a:xfrm>
            <a:off x="9672810" y="2686053"/>
            <a:ext cx="164526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スマート医療</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723" name="スライド番号プレースホルダー 1722">
            <a:extLst>
              <a:ext uri="{FF2B5EF4-FFF2-40B4-BE49-F238E27FC236}">
                <a16:creationId xmlns:a16="http://schemas.microsoft.com/office/drawing/2014/main" id="{50FFFF9E-4B2C-D601-F8E1-BE7921CB78FC}"/>
              </a:ext>
            </a:extLst>
          </p:cNvPr>
          <p:cNvSpPr>
            <a:spLocks noGrp="1"/>
          </p:cNvSpPr>
          <p:nvPr>
            <p:ph type="sldNum" sz="quarter" idx="12"/>
          </p:nvPr>
        </p:nvSpPr>
        <p:spPr/>
        <p:txBody>
          <a:bodyPr/>
          <a:lstStyle/>
          <a:p>
            <a:fld id="{77298C97-6C5F-41C4-9305-5BFAEBF3D21C}" type="slidenum">
              <a:rPr kumimoji="1" lang="ja-JP" altLang="en-US" smtClean="0"/>
              <a:t>45</a:t>
            </a:fld>
            <a:endParaRPr kumimoji="1" lang="ja-JP" altLang="en-US"/>
          </a:p>
        </p:txBody>
      </p:sp>
    </p:spTree>
    <p:extLst>
      <p:ext uri="{BB962C8B-B14F-4D97-AF65-F5344CB8AC3E}">
        <p14:creationId xmlns:p14="http://schemas.microsoft.com/office/powerpoint/2010/main" val="13848966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楕円 58">
            <a:extLst>
              <a:ext uri="{FF2B5EF4-FFF2-40B4-BE49-F238E27FC236}">
                <a16:creationId xmlns:a16="http://schemas.microsoft.com/office/drawing/2014/main" id="{6D28D0B8-E7CB-F8E2-E7D7-CF9992346C09}"/>
              </a:ext>
            </a:extLst>
          </p:cNvPr>
          <p:cNvSpPr/>
          <p:nvPr/>
        </p:nvSpPr>
        <p:spPr>
          <a:xfrm>
            <a:off x="3683572" y="1323456"/>
            <a:ext cx="5138350" cy="17029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5" name="楕円 54">
            <a:extLst>
              <a:ext uri="{FF2B5EF4-FFF2-40B4-BE49-F238E27FC236}">
                <a16:creationId xmlns:a16="http://schemas.microsoft.com/office/drawing/2014/main" id="{A6544973-4261-AD2E-2B58-C3E311F4A412}"/>
              </a:ext>
            </a:extLst>
          </p:cNvPr>
          <p:cNvSpPr/>
          <p:nvPr/>
        </p:nvSpPr>
        <p:spPr>
          <a:xfrm>
            <a:off x="6807173" y="4720230"/>
            <a:ext cx="2925026" cy="2022607"/>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2" name="楕円 51">
            <a:extLst>
              <a:ext uri="{FF2B5EF4-FFF2-40B4-BE49-F238E27FC236}">
                <a16:creationId xmlns:a16="http://schemas.microsoft.com/office/drawing/2014/main" id="{AEB0EF09-C145-06D9-6EE3-79F6B52AB402}"/>
              </a:ext>
            </a:extLst>
          </p:cNvPr>
          <p:cNvSpPr/>
          <p:nvPr/>
        </p:nvSpPr>
        <p:spPr>
          <a:xfrm>
            <a:off x="125684" y="2766193"/>
            <a:ext cx="5470885" cy="27491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3" name="四角形: 角を丸くする 12">
            <a:extLst>
              <a:ext uri="{FF2B5EF4-FFF2-40B4-BE49-F238E27FC236}">
                <a16:creationId xmlns:a16="http://schemas.microsoft.com/office/drawing/2014/main" id="{09BA3023-A8FD-6972-676E-A0A7757CE5D4}"/>
              </a:ext>
            </a:extLst>
          </p:cNvPr>
          <p:cNvSpPr/>
          <p:nvPr/>
        </p:nvSpPr>
        <p:spPr>
          <a:xfrm>
            <a:off x="9706076" y="317070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病院</a:t>
            </a:r>
          </a:p>
        </p:txBody>
      </p:sp>
      <p:sp>
        <p:nvSpPr>
          <p:cNvPr id="8" name="テキスト ボックス 7">
            <a:extLst>
              <a:ext uri="{FF2B5EF4-FFF2-40B4-BE49-F238E27FC236}">
                <a16:creationId xmlns:a16="http://schemas.microsoft.com/office/drawing/2014/main" id="{3C859B0C-8B8B-35E9-0730-4DAA948C3931}"/>
              </a:ext>
            </a:extLst>
          </p:cNvPr>
          <p:cNvSpPr txBox="1"/>
          <p:nvPr/>
        </p:nvSpPr>
        <p:spPr>
          <a:xfrm>
            <a:off x="217465" y="163790"/>
            <a:ext cx="11752862"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スマートシティ</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長崎県五島市、徳島県美波町</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2"/>
              </a:rPr>
              <a:t>https://www.mlit.go.jp/scpf/projects/docs/smartcityproject_mlit(2)%2018_minami.pdf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3"/>
              </a:rPr>
              <a:t>https://www.mlit.go.jp/scpf/projects/docs/smartiland_mlit%2001_goshima.pdf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p:txBody>
      </p:sp>
      <p:sp>
        <p:nvSpPr>
          <p:cNvPr id="2" name="正方形/長方形 1">
            <a:extLst>
              <a:ext uri="{FF2B5EF4-FFF2-40B4-BE49-F238E27FC236}">
                <a16:creationId xmlns:a16="http://schemas.microsoft.com/office/drawing/2014/main" id="{B6588E7D-FD89-27CA-977F-13A0BC94D489}"/>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メイリオ"/>
                <a:ea typeface="メイリオ"/>
                <a:cs typeface="+mn-cs"/>
              </a:rPr>
              <a:t>C</a:t>
            </a:r>
            <a:r>
              <a:rPr kumimoji="1" lang="ja-JP" altLang="en-US" sz="1800" b="0" i="0" u="none" strike="noStrike" kern="1200" cap="none" spc="0" normalizeH="0" baseline="0" noProof="0">
                <a:ln>
                  <a:noFill/>
                </a:ln>
                <a:solidFill>
                  <a:prstClr val="white"/>
                </a:solidFill>
                <a:effectLst/>
                <a:uLnTx/>
                <a:uFillTx/>
                <a:latin typeface="メイリオ"/>
                <a:ea typeface="メイリオ"/>
                <a:cs typeface="+mn-cs"/>
              </a:rPr>
              <a:t>チーム</a:t>
            </a:r>
          </a:p>
        </p:txBody>
      </p:sp>
      <p:sp>
        <p:nvSpPr>
          <p:cNvPr id="15" name="四角形: 角を丸くする 14">
            <a:extLst>
              <a:ext uri="{FF2B5EF4-FFF2-40B4-BE49-F238E27FC236}">
                <a16:creationId xmlns:a16="http://schemas.microsoft.com/office/drawing/2014/main" id="{0C54C139-F2D3-0C37-6205-749CAA230898}"/>
              </a:ext>
            </a:extLst>
          </p:cNvPr>
          <p:cNvSpPr/>
          <p:nvPr/>
        </p:nvSpPr>
        <p:spPr>
          <a:xfrm>
            <a:off x="4871528" y="4158407"/>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6" name="四角形: 角を丸くする 15">
            <a:extLst>
              <a:ext uri="{FF2B5EF4-FFF2-40B4-BE49-F238E27FC236}">
                <a16:creationId xmlns:a16="http://schemas.microsoft.com/office/drawing/2014/main" id="{AAC0454E-2BC4-4507-8F11-032E47F3423A}"/>
              </a:ext>
            </a:extLst>
          </p:cNvPr>
          <p:cNvSpPr/>
          <p:nvPr/>
        </p:nvSpPr>
        <p:spPr>
          <a:xfrm>
            <a:off x="5244920" y="2712761"/>
            <a:ext cx="1681896" cy="65407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船</a:t>
            </a:r>
          </a:p>
        </p:txBody>
      </p:sp>
      <p:sp>
        <p:nvSpPr>
          <p:cNvPr id="20" name="四角形: 角を丸くする 19">
            <a:extLst>
              <a:ext uri="{FF2B5EF4-FFF2-40B4-BE49-F238E27FC236}">
                <a16:creationId xmlns:a16="http://schemas.microsoft.com/office/drawing/2014/main" id="{AE44496F-5087-89FF-F286-7B2FDFB17267}"/>
              </a:ext>
            </a:extLst>
          </p:cNvPr>
          <p:cNvSpPr/>
          <p:nvPr/>
        </p:nvSpPr>
        <p:spPr>
          <a:xfrm>
            <a:off x="1010067" y="4265020"/>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洋上風力発電</a:t>
            </a:r>
          </a:p>
        </p:txBody>
      </p:sp>
      <p:sp>
        <p:nvSpPr>
          <p:cNvPr id="21" name="四角形: 角を丸くする 20">
            <a:extLst>
              <a:ext uri="{FF2B5EF4-FFF2-40B4-BE49-F238E27FC236}">
                <a16:creationId xmlns:a16="http://schemas.microsoft.com/office/drawing/2014/main" id="{8AE1BA1F-0B3F-6556-350D-172E9962A541}"/>
              </a:ext>
            </a:extLst>
          </p:cNvPr>
          <p:cNvSpPr/>
          <p:nvPr/>
        </p:nvSpPr>
        <p:spPr>
          <a:xfrm>
            <a:off x="7267204" y="371506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ドローン</a:t>
            </a:r>
          </a:p>
        </p:txBody>
      </p:sp>
      <p:sp>
        <p:nvSpPr>
          <p:cNvPr id="23" name="四角形: 角を丸くする 22">
            <a:extLst>
              <a:ext uri="{FF2B5EF4-FFF2-40B4-BE49-F238E27FC236}">
                <a16:creationId xmlns:a16="http://schemas.microsoft.com/office/drawing/2014/main" id="{5B2A1BF2-F8B0-A806-FDCE-D7AC140C79EE}"/>
              </a:ext>
            </a:extLst>
          </p:cNvPr>
          <p:cNvSpPr/>
          <p:nvPr/>
        </p:nvSpPr>
        <p:spPr>
          <a:xfrm>
            <a:off x="7181790" y="555015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LPWA</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4" name="四角形: 角を丸くする 23">
            <a:extLst>
              <a:ext uri="{FF2B5EF4-FFF2-40B4-BE49-F238E27FC236}">
                <a16:creationId xmlns:a16="http://schemas.microsoft.com/office/drawing/2014/main" id="{68261F42-4CD8-7A12-E8A7-31DA7D4C4B37}"/>
              </a:ext>
            </a:extLst>
          </p:cNvPr>
          <p:cNvSpPr/>
          <p:nvPr/>
        </p:nvSpPr>
        <p:spPr>
          <a:xfrm>
            <a:off x="1468082" y="293706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EMS</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6" name="四角形: 角を丸くする 25">
            <a:extLst>
              <a:ext uri="{FF2B5EF4-FFF2-40B4-BE49-F238E27FC236}">
                <a16:creationId xmlns:a16="http://schemas.microsoft.com/office/drawing/2014/main" id="{85CB1D2E-F4CB-6C6A-7776-F731A964FD1F}"/>
              </a:ext>
            </a:extLst>
          </p:cNvPr>
          <p:cNvSpPr/>
          <p:nvPr/>
        </p:nvSpPr>
        <p:spPr>
          <a:xfrm>
            <a:off x="4129619" y="1701302"/>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スマート養殖・漁業</a:t>
            </a:r>
          </a:p>
        </p:txBody>
      </p:sp>
      <p:sp>
        <p:nvSpPr>
          <p:cNvPr id="27" name="四角形: 角を丸くする 26">
            <a:extLst>
              <a:ext uri="{FF2B5EF4-FFF2-40B4-BE49-F238E27FC236}">
                <a16:creationId xmlns:a16="http://schemas.microsoft.com/office/drawing/2014/main" id="{9F48B3AE-69E6-4CE1-0239-82BFCCFC3F1B}"/>
              </a:ext>
            </a:extLst>
          </p:cNvPr>
          <p:cNvSpPr/>
          <p:nvPr/>
        </p:nvSpPr>
        <p:spPr>
          <a:xfrm>
            <a:off x="3259725" y="5594297"/>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一般家庭</a:t>
            </a:r>
          </a:p>
        </p:txBody>
      </p:sp>
      <p:sp>
        <p:nvSpPr>
          <p:cNvPr id="32" name="四角形: 角を丸くする 31">
            <a:extLst>
              <a:ext uri="{FF2B5EF4-FFF2-40B4-BE49-F238E27FC236}">
                <a16:creationId xmlns:a16="http://schemas.microsoft.com/office/drawing/2014/main" id="{ADAE2092-7953-6047-3072-ECBFA6809DDB}"/>
              </a:ext>
            </a:extLst>
          </p:cNvPr>
          <p:cNvSpPr/>
          <p:nvPr/>
        </p:nvSpPr>
        <p:spPr>
          <a:xfrm>
            <a:off x="6786553" y="170130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a:t>
            </a:r>
          </a:p>
        </p:txBody>
      </p:sp>
      <p:sp>
        <p:nvSpPr>
          <p:cNvPr id="54" name="楕円 53">
            <a:extLst>
              <a:ext uri="{FF2B5EF4-FFF2-40B4-BE49-F238E27FC236}">
                <a16:creationId xmlns:a16="http://schemas.microsoft.com/office/drawing/2014/main" id="{C7A4E63A-6F0E-9AEC-BD41-19FFD0EE399E}"/>
              </a:ext>
            </a:extLst>
          </p:cNvPr>
          <p:cNvSpPr/>
          <p:nvPr/>
        </p:nvSpPr>
        <p:spPr>
          <a:xfrm>
            <a:off x="3997846" y="2557896"/>
            <a:ext cx="5674964" cy="28100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7" name="テキスト ボックス 56">
            <a:extLst>
              <a:ext uri="{FF2B5EF4-FFF2-40B4-BE49-F238E27FC236}">
                <a16:creationId xmlns:a16="http://schemas.microsoft.com/office/drawing/2014/main" id="{1041278D-23D1-90E5-7BA9-5A26FDFB2E8E}"/>
              </a:ext>
            </a:extLst>
          </p:cNvPr>
          <p:cNvSpPr txBox="1"/>
          <p:nvPr/>
        </p:nvSpPr>
        <p:spPr>
          <a:xfrm>
            <a:off x="318824" y="2352525"/>
            <a:ext cx="142613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エネルギー</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8" name="テキスト ボックス 57">
            <a:extLst>
              <a:ext uri="{FF2B5EF4-FFF2-40B4-BE49-F238E27FC236}">
                <a16:creationId xmlns:a16="http://schemas.microsoft.com/office/drawing/2014/main" id="{91D269AF-A48E-3776-3296-66152BE50F3C}"/>
              </a:ext>
            </a:extLst>
          </p:cNvPr>
          <p:cNvSpPr txBox="1"/>
          <p:nvPr/>
        </p:nvSpPr>
        <p:spPr>
          <a:xfrm>
            <a:off x="9397301" y="5434646"/>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通信</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3" name="楕円 62">
            <a:extLst>
              <a:ext uri="{FF2B5EF4-FFF2-40B4-BE49-F238E27FC236}">
                <a16:creationId xmlns:a16="http://schemas.microsoft.com/office/drawing/2014/main" id="{9F376FB0-2FDD-B431-EC11-A61CE241FAAD}"/>
              </a:ext>
            </a:extLst>
          </p:cNvPr>
          <p:cNvSpPr/>
          <p:nvPr/>
        </p:nvSpPr>
        <p:spPr>
          <a:xfrm>
            <a:off x="8453579" y="2884123"/>
            <a:ext cx="3632124" cy="140122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5" name="楕円 64">
            <a:extLst>
              <a:ext uri="{FF2B5EF4-FFF2-40B4-BE49-F238E27FC236}">
                <a16:creationId xmlns:a16="http://schemas.microsoft.com/office/drawing/2014/main" id="{D93E4033-596D-3F49-8B27-5B0F696E3DDF}"/>
              </a:ext>
            </a:extLst>
          </p:cNvPr>
          <p:cNvSpPr/>
          <p:nvPr/>
        </p:nvSpPr>
        <p:spPr>
          <a:xfrm>
            <a:off x="2376614" y="4975662"/>
            <a:ext cx="4082244" cy="190814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8" name="テキスト ボックス 67">
            <a:extLst>
              <a:ext uri="{FF2B5EF4-FFF2-40B4-BE49-F238E27FC236}">
                <a16:creationId xmlns:a16="http://schemas.microsoft.com/office/drawing/2014/main" id="{1475E675-6217-830E-ED1B-D4EB87DBACAE}"/>
              </a:ext>
            </a:extLst>
          </p:cNvPr>
          <p:cNvSpPr txBox="1"/>
          <p:nvPr/>
        </p:nvSpPr>
        <p:spPr>
          <a:xfrm>
            <a:off x="1738328" y="5949885"/>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町・集落</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4" name="直線矢印コネクタ 3">
            <a:extLst>
              <a:ext uri="{FF2B5EF4-FFF2-40B4-BE49-F238E27FC236}">
                <a16:creationId xmlns:a16="http://schemas.microsoft.com/office/drawing/2014/main" id="{EEE5A506-1C41-5AB5-2008-694441B0AC38}"/>
              </a:ext>
            </a:extLst>
          </p:cNvPr>
          <p:cNvCxnSpPr>
            <a:stCxn id="20" idx="0"/>
            <a:endCxn id="24" idx="2"/>
          </p:cNvCxnSpPr>
          <p:nvPr/>
        </p:nvCxnSpPr>
        <p:spPr>
          <a:xfrm flipV="1">
            <a:off x="2057471" y="3751712"/>
            <a:ext cx="458015" cy="5133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直線矢印コネクタ 6">
            <a:extLst>
              <a:ext uri="{FF2B5EF4-FFF2-40B4-BE49-F238E27FC236}">
                <a16:creationId xmlns:a16="http://schemas.microsoft.com/office/drawing/2014/main" id="{D0C1016D-EFFD-A46F-F3B9-968FE18FBA6E}"/>
              </a:ext>
            </a:extLst>
          </p:cNvPr>
          <p:cNvCxnSpPr>
            <a:cxnSpLocks/>
            <a:stCxn id="24" idx="3"/>
            <a:endCxn id="16" idx="1"/>
          </p:cNvCxnSpPr>
          <p:nvPr/>
        </p:nvCxnSpPr>
        <p:spPr>
          <a:xfrm flipV="1">
            <a:off x="3562890" y="3039797"/>
            <a:ext cx="1682030" cy="3045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線矢印コネクタ 9">
            <a:extLst>
              <a:ext uri="{FF2B5EF4-FFF2-40B4-BE49-F238E27FC236}">
                <a16:creationId xmlns:a16="http://schemas.microsoft.com/office/drawing/2014/main" id="{FD9AD4AF-E976-EF5D-7150-1D7546CCFCB5}"/>
              </a:ext>
            </a:extLst>
          </p:cNvPr>
          <p:cNvCxnSpPr>
            <a:stCxn id="24" idx="3"/>
            <a:endCxn id="15" idx="1"/>
          </p:cNvCxnSpPr>
          <p:nvPr/>
        </p:nvCxnSpPr>
        <p:spPr>
          <a:xfrm>
            <a:off x="3562890" y="3344388"/>
            <a:ext cx="1308638" cy="12213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DB3A4A9D-52D9-36C4-26F2-DE3980EF0DF0}"/>
              </a:ext>
            </a:extLst>
          </p:cNvPr>
          <p:cNvCxnSpPr>
            <a:stCxn id="24" idx="3"/>
            <a:endCxn id="27" idx="0"/>
          </p:cNvCxnSpPr>
          <p:nvPr/>
        </p:nvCxnSpPr>
        <p:spPr>
          <a:xfrm>
            <a:off x="3562890" y="3344388"/>
            <a:ext cx="941754" cy="2249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B66B93D5-C614-8B4C-EF3A-80B6E517DB56}"/>
              </a:ext>
            </a:extLst>
          </p:cNvPr>
          <p:cNvCxnSpPr>
            <a:stCxn id="24" idx="3"/>
            <a:endCxn id="13" idx="1"/>
          </p:cNvCxnSpPr>
          <p:nvPr/>
        </p:nvCxnSpPr>
        <p:spPr>
          <a:xfrm>
            <a:off x="3562890" y="3344388"/>
            <a:ext cx="6143186" cy="2336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a:extLst>
              <a:ext uri="{FF2B5EF4-FFF2-40B4-BE49-F238E27FC236}">
                <a16:creationId xmlns:a16="http://schemas.microsoft.com/office/drawing/2014/main" id="{E1B6BC36-E7C6-63F1-FAC4-105B74017936}"/>
              </a:ext>
            </a:extLst>
          </p:cNvPr>
          <p:cNvCxnSpPr>
            <a:stCxn id="24" idx="3"/>
            <a:endCxn id="21" idx="1"/>
          </p:cNvCxnSpPr>
          <p:nvPr/>
        </p:nvCxnSpPr>
        <p:spPr>
          <a:xfrm>
            <a:off x="3562890" y="3344388"/>
            <a:ext cx="3704314" cy="7780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5AC06CFE-16B2-BD8B-7436-32D6BE321578}"/>
              </a:ext>
            </a:extLst>
          </p:cNvPr>
          <p:cNvCxnSpPr>
            <a:cxnSpLocks/>
            <a:stCxn id="16" idx="0"/>
            <a:endCxn id="26" idx="2"/>
          </p:cNvCxnSpPr>
          <p:nvPr/>
        </p:nvCxnSpPr>
        <p:spPr>
          <a:xfrm flipH="1" flipV="1">
            <a:off x="5374538" y="2515950"/>
            <a:ext cx="711330" cy="196811"/>
          </a:xfrm>
          <a:prstGeom prst="straightConnector1">
            <a:avLst/>
          </a:prstGeom>
          <a:ln w="952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0" name="スマイル 49">
            <a:extLst>
              <a:ext uri="{FF2B5EF4-FFF2-40B4-BE49-F238E27FC236}">
                <a16:creationId xmlns:a16="http://schemas.microsoft.com/office/drawing/2014/main" id="{085D91F0-9032-248D-3751-20FDB0325BA1}"/>
              </a:ext>
            </a:extLst>
          </p:cNvPr>
          <p:cNvSpPr/>
          <p:nvPr/>
        </p:nvSpPr>
        <p:spPr>
          <a:xfrm>
            <a:off x="5244920" y="5741729"/>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71" name="スマイル 70">
            <a:extLst>
              <a:ext uri="{FF2B5EF4-FFF2-40B4-BE49-F238E27FC236}">
                <a16:creationId xmlns:a16="http://schemas.microsoft.com/office/drawing/2014/main" id="{4BD7EBEF-E0B9-953B-286D-A4F830F02241}"/>
              </a:ext>
            </a:extLst>
          </p:cNvPr>
          <p:cNvSpPr/>
          <p:nvPr/>
        </p:nvSpPr>
        <p:spPr>
          <a:xfrm>
            <a:off x="9954134" y="3332500"/>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 name="テキスト ボックス 5">
            <a:extLst>
              <a:ext uri="{FF2B5EF4-FFF2-40B4-BE49-F238E27FC236}">
                <a16:creationId xmlns:a16="http://schemas.microsoft.com/office/drawing/2014/main" id="{03752069-D024-7651-4E2E-A4368A9E8646}"/>
              </a:ext>
            </a:extLst>
          </p:cNvPr>
          <p:cNvSpPr txBox="1"/>
          <p:nvPr/>
        </p:nvSpPr>
        <p:spPr>
          <a:xfrm>
            <a:off x="7308876" y="2968697"/>
            <a:ext cx="2277811"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スマートモビリティ</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9" name="テキスト ボックス 8">
            <a:extLst>
              <a:ext uri="{FF2B5EF4-FFF2-40B4-BE49-F238E27FC236}">
                <a16:creationId xmlns:a16="http://schemas.microsoft.com/office/drawing/2014/main" id="{B51401D0-31EB-BD76-DADC-BECFBFD42DFE}"/>
              </a:ext>
            </a:extLst>
          </p:cNvPr>
          <p:cNvSpPr txBox="1"/>
          <p:nvPr/>
        </p:nvSpPr>
        <p:spPr>
          <a:xfrm>
            <a:off x="3256994" y="1305214"/>
            <a:ext cx="2424715"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スマート農業・漁業</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1" name="テキスト ボックス 10">
            <a:extLst>
              <a:ext uri="{FF2B5EF4-FFF2-40B4-BE49-F238E27FC236}">
                <a16:creationId xmlns:a16="http://schemas.microsoft.com/office/drawing/2014/main" id="{B96D74B8-C9C3-6FCD-352E-76A3CC3F362B}"/>
              </a:ext>
            </a:extLst>
          </p:cNvPr>
          <p:cNvSpPr txBox="1"/>
          <p:nvPr/>
        </p:nvSpPr>
        <p:spPr>
          <a:xfrm>
            <a:off x="9672810" y="2686053"/>
            <a:ext cx="164526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スマート医療</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4" name="テキスト ボックス 13">
            <a:extLst>
              <a:ext uri="{FF2B5EF4-FFF2-40B4-BE49-F238E27FC236}">
                <a16:creationId xmlns:a16="http://schemas.microsoft.com/office/drawing/2014/main" id="{F4C8AA07-C946-006C-A6D6-38A8E3EEEC01}"/>
              </a:ext>
            </a:extLst>
          </p:cNvPr>
          <p:cNvSpPr txBox="1"/>
          <p:nvPr/>
        </p:nvSpPr>
        <p:spPr>
          <a:xfrm>
            <a:off x="4871528" y="79723"/>
            <a:ext cx="249299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1" i="0" u="none" strike="noStrike" kern="1200" cap="none" spc="0" normalizeH="0" baseline="0" noProof="0">
                <a:ln>
                  <a:noFill/>
                </a:ln>
                <a:solidFill>
                  <a:srgbClr val="000000"/>
                </a:solidFill>
                <a:effectLst/>
                <a:uLnTx/>
                <a:uFillTx/>
                <a:latin typeface="メイリオ"/>
                <a:ea typeface="メイリオ"/>
                <a:cs typeface="+mn-cs"/>
              </a:rPr>
              <a:t>エネルギーのレイヤー</a:t>
            </a:r>
          </a:p>
        </p:txBody>
      </p:sp>
      <p:sp>
        <p:nvSpPr>
          <p:cNvPr id="1716" name="スライド番号プレースホルダー 1715">
            <a:extLst>
              <a:ext uri="{FF2B5EF4-FFF2-40B4-BE49-F238E27FC236}">
                <a16:creationId xmlns:a16="http://schemas.microsoft.com/office/drawing/2014/main" id="{C3DC4204-FA94-424C-8664-E1FF38D21E78}"/>
              </a:ext>
            </a:extLst>
          </p:cNvPr>
          <p:cNvSpPr>
            <a:spLocks noGrp="1"/>
          </p:cNvSpPr>
          <p:nvPr>
            <p:ph type="sldNum" sz="quarter" idx="12"/>
          </p:nvPr>
        </p:nvSpPr>
        <p:spPr/>
        <p:txBody>
          <a:bodyPr/>
          <a:lstStyle/>
          <a:p>
            <a:fld id="{77298C97-6C5F-41C4-9305-5BFAEBF3D21C}" type="slidenum">
              <a:rPr kumimoji="1" lang="ja-JP" altLang="en-US" smtClean="0"/>
              <a:t>46</a:t>
            </a:fld>
            <a:endParaRPr kumimoji="1" lang="ja-JP" altLang="en-US"/>
          </a:p>
        </p:txBody>
      </p:sp>
    </p:spTree>
    <p:extLst>
      <p:ext uri="{BB962C8B-B14F-4D97-AF65-F5344CB8AC3E}">
        <p14:creationId xmlns:p14="http://schemas.microsoft.com/office/powerpoint/2010/main" val="21442037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楕円 58">
            <a:extLst>
              <a:ext uri="{FF2B5EF4-FFF2-40B4-BE49-F238E27FC236}">
                <a16:creationId xmlns:a16="http://schemas.microsoft.com/office/drawing/2014/main" id="{6D28D0B8-E7CB-F8E2-E7D7-CF9992346C09}"/>
              </a:ext>
            </a:extLst>
          </p:cNvPr>
          <p:cNvSpPr/>
          <p:nvPr/>
        </p:nvSpPr>
        <p:spPr>
          <a:xfrm>
            <a:off x="3683572" y="1323456"/>
            <a:ext cx="5138350" cy="17029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5" name="楕円 54">
            <a:extLst>
              <a:ext uri="{FF2B5EF4-FFF2-40B4-BE49-F238E27FC236}">
                <a16:creationId xmlns:a16="http://schemas.microsoft.com/office/drawing/2014/main" id="{A6544973-4261-AD2E-2B58-C3E311F4A412}"/>
              </a:ext>
            </a:extLst>
          </p:cNvPr>
          <p:cNvSpPr/>
          <p:nvPr/>
        </p:nvSpPr>
        <p:spPr>
          <a:xfrm>
            <a:off x="6807173" y="4720230"/>
            <a:ext cx="2925026" cy="2022607"/>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2" name="楕円 51">
            <a:extLst>
              <a:ext uri="{FF2B5EF4-FFF2-40B4-BE49-F238E27FC236}">
                <a16:creationId xmlns:a16="http://schemas.microsoft.com/office/drawing/2014/main" id="{AEB0EF09-C145-06D9-6EE3-79F6B52AB402}"/>
              </a:ext>
            </a:extLst>
          </p:cNvPr>
          <p:cNvSpPr/>
          <p:nvPr/>
        </p:nvSpPr>
        <p:spPr>
          <a:xfrm>
            <a:off x="125684" y="2766193"/>
            <a:ext cx="5470885" cy="27491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3" name="四角形: 角を丸くする 12">
            <a:extLst>
              <a:ext uri="{FF2B5EF4-FFF2-40B4-BE49-F238E27FC236}">
                <a16:creationId xmlns:a16="http://schemas.microsoft.com/office/drawing/2014/main" id="{09BA3023-A8FD-6972-676E-A0A7757CE5D4}"/>
              </a:ext>
            </a:extLst>
          </p:cNvPr>
          <p:cNvSpPr/>
          <p:nvPr/>
        </p:nvSpPr>
        <p:spPr>
          <a:xfrm>
            <a:off x="9706076" y="317070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病院</a:t>
            </a:r>
          </a:p>
        </p:txBody>
      </p:sp>
      <p:sp>
        <p:nvSpPr>
          <p:cNvPr id="8" name="テキスト ボックス 7">
            <a:extLst>
              <a:ext uri="{FF2B5EF4-FFF2-40B4-BE49-F238E27FC236}">
                <a16:creationId xmlns:a16="http://schemas.microsoft.com/office/drawing/2014/main" id="{3C859B0C-8B8B-35E9-0730-4DAA948C3931}"/>
              </a:ext>
            </a:extLst>
          </p:cNvPr>
          <p:cNvSpPr txBox="1"/>
          <p:nvPr/>
        </p:nvSpPr>
        <p:spPr>
          <a:xfrm>
            <a:off x="217465" y="163790"/>
            <a:ext cx="11752862"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スマートシティ</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長崎県五島市、徳島県美波町</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2"/>
              </a:rPr>
              <a:t>https://www.mlit.go.jp/scpf/projects/docs/smartcityproject_mlit(2)%2018_minami.pdf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3"/>
              </a:rPr>
              <a:t>https://www.mlit.go.jp/scpf/projects/docs/smartiland_mlit%2001_goshima.pdf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p:txBody>
      </p:sp>
      <p:sp>
        <p:nvSpPr>
          <p:cNvPr id="2" name="正方形/長方形 1">
            <a:extLst>
              <a:ext uri="{FF2B5EF4-FFF2-40B4-BE49-F238E27FC236}">
                <a16:creationId xmlns:a16="http://schemas.microsoft.com/office/drawing/2014/main" id="{B6588E7D-FD89-27CA-977F-13A0BC94D489}"/>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メイリオ"/>
                <a:ea typeface="メイリオ"/>
                <a:cs typeface="+mn-cs"/>
              </a:rPr>
              <a:t>C</a:t>
            </a:r>
            <a:r>
              <a:rPr kumimoji="1" lang="ja-JP" altLang="en-US" sz="1800" b="0" i="0" u="none" strike="noStrike" kern="1200" cap="none" spc="0" normalizeH="0" baseline="0" noProof="0">
                <a:ln>
                  <a:noFill/>
                </a:ln>
                <a:solidFill>
                  <a:prstClr val="white"/>
                </a:solidFill>
                <a:effectLst/>
                <a:uLnTx/>
                <a:uFillTx/>
                <a:latin typeface="メイリオ"/>
                <a:ea typeface="メイリオ"/>
                <a:cs typeface="+mn-cs"/>
              </a:rPr>
              <a:t>チーム</a:t>
            </a:r>
          </a:p>
        </p:txBody>
      </p:sp>
      <p:sp>
        <p:nvSpPr>
          <p:cNvPr id="15" name="四角形: 角を丸くする 14">
            <a:extLst>
              <a:ext uri="{FF2B5EF4-FFF2-40B4-BE49-F238E27FC236}">
                <a16:creationId xmlns:a16="http://schemas.microsoft.com/office/drawing/2014/main" id="{0C54C139-F2D3-0C37-6205-749CAA230898}"/>
              </a:ext>
            </a:extLst>
          </p:cNvPr>
          <p:cNvSpPr/>
          <p:nvPr/>
        </p:nvSpPr>
        <p:spPr>
          <a:xfrm>
            <a:off x="4869482" y="416101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6" name="四角形: 角を丸くする 15">
            <a:extLst>
              <a:ext uri="{FF2B5EF4-FFF2-40B4-BE49-F238E27FC236}">
                <a16:creationId xmlns:a16="http://schemas.microsoft.com/office/drawing/2014/main" id="{AAC0454E-2BC4-4507-8F11-032E47F3423A}"/>
              </a:ext>
            </a:extLst>
          </p:cNvPr>
          <p:cNvSpPr/>
          <p:nvPr/>
        </p:nvSpPr>
        <p:spPr>
          <a:xfrm>
            <a:off x="5244920" y="2712761"/>
            <a:ext cx="1681896" cy="65407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船</a:t>
            </a:r>
          </a:p>
        </p:txBody>
      </p:sp>
      <p:sp>
        <p:nvSpPr>
          <p:cNvPr id="20" name="四角形: 角を丸くする 19">
            <a:extLst>
              <a:ext uri="{FF2B5EF4-FFF2-40B4-BE49-F238E27FC236}">
                <a16:creationId xmlns:a16="http://schemas.microsoft.com/office/drawing/2014/main" id="{AE44496F-5087-89FF-F286-7B2FDFB17267}"/>
              </a:ext>
            </a:extLst>
          </p:cNvPr>
          <p:cNvSpPr/>
          <p:nvPr/>
        </p:nvSpPr>
        <p:spPr>
          <a:xfrm>
            <a:off x="919654" y="4353660"/>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洋上風力発電</a:t>
            </a:r>
          </a:p>
        </p:txBody>
      </p:sp>
      <p:sp>
        <p:nvSpPr>
          <p:cNvPr id="21" name="四角形: 角を丸くする 20">
            <a:extLst>
              <a:ext uri="{FF2B5EF4-FFF2-40B4-BE49-F238E27FC236}">
                <a16:creationId xmlns:a16="http://schemas.microsoft.com/office/drawing/2014/main" id="{8AE1BA1F-0B3F-6556-350D-172E9962A541}"/>
              </a:ext>
            </a:extLst>
          </p:cNvPr>
          <p:cNvSpPr/>
          <p:nvPr/>
        </p:nvSpPr>
        <p:spPr>
          <a:xfrm>
            <a:off x="7267204" y="371506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ドローン</a:t>
            </a:r>
          </a:p>
        </p:txBody>
      </p:sp>
      <p:sp>
        <p:nvSpPr>
          <p:cNvPr id="23" name="四角形: 角を丸くする 22">
            <a:extLst>
              <a:ext uri="{FF2B5EF4-FFF2-40B4-BE49-F238E27FC236}">
                <a16:creationId xmlns:a16="http://schemas.microsoft.com/office/drawing/2014/main" id="{5B2A1BF2-F8B0-A806-FDCE-D7AC140C79EE}"/>
              </a:ext>
            </a:extLst>
          </p:cNvPr>
          <p:cNvSpPr/>
          <p:nvPr/>
        </p:nvSpPr>
        <p:spPr>
          <a:xfrm>
            <a:off x="7181790" y="555015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LPWA</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4" name="四角形: 角を丸くする 23">
            <a:extLst>
              <a:ext uri="{FF2B5EF4-FFF2-40B4-BE49-F238E27FC236}">
                <a16:creationId xmlns:a16="http://schemas.microsoft.com/office/drawing/2014/main" id="{68261F42-4CD8-7A12-E8A7-31DA7D4C4B37}"/>
              </a:ext>
            </a:extLst>
          </p:cNvPr>
          <p:cNvSpPr/>
          <p:nvPr/>
        </p:nvSpPr>
        <p:spPr>
          <a:xfrm>
            <a:off x="1468082" y="293706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EMS</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6" name="四角形: 角を丸くする 25">
            <a:extLst>
              <a:ext uri="{FF2B5EF4-FFF2-40B4-BE49-F238E27FC236}">
                <a16:creationId xmlns:a16="http://schemas.microsoft.com/office/drawing/2014/main" id="{85CB1D2E-F4CB-6C6A-7776-F731A964FD1F}"/>
              </a:ext>
            </a:extLst>
          </p:cNvPr>
          <p:cNvSpPr/>
          <p:nvPr/>
        </p:nvSpPr>
        <p:spPr>
          <a:xfrm>
            <a:off x="4129619" y="1701302"/>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スマート養殖・漁業</a:t>
            </a:r>
          </a:p>
        </p:txBody>
      </p:sp>
      <p:sp>
        <p:nvSpPr>
          <p:cNvPr id="27" name="四角形: 角を丸くする 26">
            <a:extLst>
              <a:ext uri="{FF2B5EF4-FFF2-40B4-BE49-F238E27FC236}">
                <a16:creationId xmlns:a16="http://schemas.microsoft.com/office/drawing/2014/main" id="{9F48B3AE-69E6-4CE1-0239-82BFCCFC3F1B}"/>
              </a:ext>
            </a:extLst>
          </p:cNvPr>
          <p:cNvSpPr/>
          <p:nvPr/>
        </p:nvSpPr>
        <p:spPr>
          <a:xfrm>
            <a:off x="3259725" y="5594297"/>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一般家庭</a:t>
            </a:r>
          </a:p>
        </p:txBody>
      </p:sp>
      <p:sp>
        <p:nvSpPr>
          <p:cNvPr id="32" name="四角形: 角を丸くする 31">
            <a:extLst>
              <a:ext uri="{FF2B5EF4-FFF2-40B4-BE49-F238E27FC236}">
                <a16:creationId xmlns:a16="http://schemas.microsoft.com/office/drawing/2014/main" id="{ADAE2092-7953-6047-3072-ECBFA6809DDB}"/>
              </a:ext>
            </a:extLst>
          </p:cNvPr>
          <p:cNvSpPr/>
          <p:nvPr/>
        </p:nvSpPr>
        <p:spPr>
          <a:xfrm>
            <a:off x="6786553" y="170130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a:t>
            </a:r>
          </a:p>
        </p:txBody>
      </p:sp>
      <p:sp>
        <p:nvSpPr>
          <p:cNvPr id="54" name="楕円 53">
            <a:extLst>
              <a:ext uri="{FF2B5EF4-FFF2-40B4-BE49-F238E27FC236}">
                <a16:creationId xmlns:a16="http://schemas.microsoft.com/office/drawing/2014/main" id="{C7A4E63A-6F0E-9AEC-BD41-19FFD0EE399E}"/>
              </a:ext>
            </a:extLst>
          </p:cNvPr>
          <p:cNvSpPr/>
          <p:nvPr/>
        </p:nvSpPr>
        <p:spPr>
          <a:xfrm>
            <a:off x="3997846" y="2557896"/>
            <a:ext cx="5674964" cy="28100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7" name="テキスト ボックス 56">
            <a:extLst>
              <a:ext uri="{FF2B5EF4-FFF2-40B4-BE49-F238E27FC236}">
                <a16:creationId xmlns:a16="http://schemas.microsoft.com/office/drawing/2014/main" id="{1041278D-23D1-90E5-7BA9-5A26FDFB2E8E}"/>
              </a:ext>
            </a:extLst>
          </p:cNvPr>
          <p:cNvSpPr txBox="1"/>
          <p:nvPr/>
        </p:nvSpPr>
        <p:spPr>
          <a:xfrm>
            <a:off x="318824" y="2352525"/>
            <a:ext cx="142613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エネルギー</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8" name="テキスト ボックス 57">
            <a:extLst>
              <a:ext uri="{FF2B5EF4-FFF2-40B4-BE49-F238E27FC236}">
                <a16:creationId xmlns:a16="http://schemas.microsoft.com/office/drawing/2014/main" id="{91D269AF-A48E-3776-3296-66152BE50F3C}"/>
              </a:ext>
            </a:extLst>
          </p:cNvPr>
          <p:cNvSpPr txBox="1"/>
          <p:nvPr/>
        </p:nvSpPr>
        <p:spPr>
          <a:xfrm>
            <a:off x="9397301" y="5434646"/>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通信</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3" name="楕円 62">
            <a:extLst>
              <a:ext uri="{FF2B5EF4-FFF2-40B4-BE49-F238E27FC236}">
                <a16:creationId xmlns:a16="http://schemas.microsoft.com/office/drawing/2014/main" id="{9F376FB0-2FDD-B431-EC11-A61CE241FAAD}"/>
              </a:ext>
            </a:extLst>
          </p:cNvPr>
          <p:cNvSpPr/>
          <p:nvPr/>
        </p:nvSpPr>
        <p:spPr>
          <a:xfrm>
            <a:off x="8453579" y="2884123"/>
            <a:ext cx="3632124" cy="140122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5" name="楕円 64">
            <a:extLst>
              <a:ext uri="{FF2B5EF4-FFF2-40B4-BE49-F238E27FC236}">
                <a16:creationId xmlns:a16="http://schemas.microsoft.com/office/drawing/2014/main" id="{D93E4033-596D-3F49-8B27-5B0F696E3DDF}"/>
              </a:ext>
            </a:extLst>
          </p:cNvPr>
          <p:cNvSpPr/>
          <p:nvPr/>
        </p:nvSpPr>
        <p:spPr>
          <a:xfrm>
            <a:off x="2376614" y="4975662"/>
            <a:ext cx="4082244" cy="190814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8" name="テキスト ボックス 67">
            <a:extLst>
              <a:ext uri="{FF2B5EF4-FFF2-40B4-BE49-F238E27FC236}">
                <a16:creationId xmlns:a16="http://schemas.microsoft.com/office/drawing/2014/main" id="{1475E675-6217-830E-ED1B-D4EB87DBACAE}"/>
              </a:ext>
            </a:extLst>
          </p:cNvPr>
          <p:cNvSpPr txBox="1"/>
          <p:nvPr/>
        </p:nvSpPr>
        <p:spPr>
          <a:xfrm>
            <a:off x="1738328" y="5949885"/>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町・集落</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39" name="直線矢印コネクタ 38">
            <a:extLst>
              <a:ext uri="{FF2B5EF4-FFF2-40B4-BE49-F238E27FC236}">
                <a16:creationId xmlns:a16="http://schemas.microsoft.com/office/drawing/2014/main" id="{43B23E6B-E720-C21C-D17A-A41B7C391F84}"/>
              </a:ext>
            </a:extLst>
          </p:cNvPr>
          <p:cNvCxnSpPr>
            <a:stCxn id="32" idx="2"/>
            <a:endCxn id="23" idx="0"/>
          </p:cNvCxnSpPr>
          <p:nvPr/>
        </p:nvCxnSpPr>
        <p:spPr>
          <a:xfrm>
            <a:off x="7833957" y="2515950"/>
            <a:ext cx="395237" cy="3034202"/>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41" name="直線矢印コネクタ 40">
            <a:extLst>
              <a:ext uri="{FF2B5EF4-FFF2-40B4-BE49-F238E27FC236}">
                <a16:creationId xmlns:a16="http://schemas.microsoft.com/office/drawing/2014/main" id="{38C172B9-0588-7E58-8273-786647A8BEFC}"/>
              </a:ext>
            </a:extLst>
          </p:cNvPr>
          <p:cNvCxnSpPr>
            <a:stCxn id="26" idx="3"/>
            <a:endCxn id="23" idx="0"/>
          </p:cNvCxnSpPr>
          <p:nvPr/>
        </p:nvCxnSpPr>
        <p:spPr>
          <a:xfrm>
            <a:off x="6619457" y="2108626"/>
            <a:ext cx="1609737" cy="3441526"/>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43" name="直線矢印コネクタ 42">
            <a:extLst>
              <a:ext uri="{FF2B5EF4-FFF2-40B4-BE49-F238E27FC236}">
                <a16:creationId xmlns:a16="http://schemas.microsoft.com/office/drawing/2014/main" id="{D5D2A168-0CC7-0B4A-B256-91002424A3CE}"/>
              </a:ext>
            </a:extLst>
          </p:cNvPr>
          <p:cNvCxnSpPr>
            <a:cxnSpLocks/>
            <a:stCxn id="13" idx="2"/>
            <a:endCxn id="23" idx="0"/>
          </p:cNvCxnSpPr>
          <p:nvPr/>
        </p:nvCxnSpPr>
        <p:spPr>
          <a:xfrm flipH="1">
            <a:off x="8229194" y="3985356"/>
            <a:ext cx="2524286" cy="1564796"/>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45" name="直線矢印コネクタ 44">
            <a:extLst>
              <a:ext uri="{FF2B5EF4-FFF2-40B4-BE49-F238E27FC236}">
                <a16:creationId xmlns:a16="http://schemas.microsoft.com/office/drawing/2014/main" id="{F4DA9BE7-B960-C83E-FDFD-0EE9704328A8}"/>
              </a:ext>
            </a:extLst>
          </p:cNvPr>
          <p:cNvCxnSpPr>
            <a:cxnSpLocks/>
            <a:stCxn id="23" idx="0"/>
            <a:endCxn id="21" idx="2"/>
          </p:cNvCxnSpPr>
          <p:nvPr/>
        </p:nvCxnSpPr>
        <p:spPr>
          <a:xfrm flipV="1">
            <a:off x="8229194" y="4529716"/>
            <a:ext cx="85414" cy="1020436"/>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49" name="直線矢印コネクタ 48">
            <a:extLst>
              <a:ext uri="{FF2B5EF4-FFF2-40B4-BE49-F238E27FC236}">
                <a16:creationId xmlns:a16="http://schemas.microsoft.com/office/drawing/2014/main" id="{3E3F6864-1211-1D50-9582-93C643191495}"/>
              </a:ext>
            </a:extLst>
          </p:cNvPr>
          <p:cNvCxnSpPr>
            <a:stCxn id="27" idx="3"/>
            <a:endCxn id="23" idx="1"/>
          </p:cNvCxnSpPr>
          <p:nvPr/>
        </p:nvCxnSpPr>
        <p:spPr>
          <a:xfrm flipV="1">
            <a:off x="5749563" y="5957476"/>
            <a:ext cx="1432227" cy="44145"/>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sp>
        <p:nvSpPr>
          <p:cNvPr id="50" name="スマイル 49">
            <a:extLst>
              <a:ext uri="{FF2B5EF4-FFF2-40B4-BE49-F238E27FC236}">
                <a16:creationId xmlns:a16="http://schemas.microsoft.com/office/drawing/2014/main" id="{085D91F0-9032-248D-3751-20FDB0325BA1}"/>
              </a:ext>
            </a:extLst>
          </p:cNvPr>
          <p:cNvSpPr/>
          <p:nvPr/>
        </p:nvSpPr>
        <p:spPr>
          <a:xfrm>
            <a:off x="5244920" y="5741729"/>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71" name="スマイル 70">
            <a:extLst>
              <a:ext uri="{FF2B5EF4-FFF2-40B4-BE49-F238E27FC236}">
                <a16:creationId xmlns:a16="http://schemas.microsoft.com/office/drawing/2014/main" id="{4BD7EBEF-E0B9-953B-286D-A4F830F02241}"/>
              </a:ext>
            </a:extLst>
          </p:cNvPr>
          <p:cNvSpPr/>
          <p:nvPr/>
        </p:nvSpPr>
        <p:spPr>
          <a:xfrm>
            <a:off x="9954134" y="3332500"/>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cxnSp>
        <p:nvCxnSpPr>
          <p:cNvPr id="5" name="直線矢印コネクタ 4">
            <a:extLst>
              <a:ext uri="{FF2B5EF4-FFF2-40B4-BE49-F238E27FC236}">
                <a16:creationId xmlns:a16="http://schemas.microsoft.com/office/drawing/2014/main" id="{764F6212-292D-B3A3-D121-62BC20FAE310}"/>
              </a:ext>
            </a:extLst>
          </p:cNvPr>
          <p:cNvCxnSpPr>
            <a:cxnSpLocks/>
            <a:stCxn id="23" idx="0"/>
            <a:endCxn id="15" idx="3"/>
          </p:cNvCxnSpPr>
          <p:nvPr/>
        </p:nvCxnSpPr>
        <p:spPr>
          <a:xfrm flipH="1" flipV="1">
            <a:off x="6964290" y="4568338"/>
            <a:ext cx="1264904" cy="981814"/>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9" name="直線矢印コネクタ 8">
            <a:extLst>
              <a:ext uri="{FF2B5EF4-FFF2-40B4-BE49-F238E27FC236}">
                <a16:creationId xmlns:a16="http://schemas.microsoft.com/office/drawing/2014/main" id="{E672D119-9000-FD90-C081-D0289EA990A9}"/>
              </a:ext>
            </a:extLst>
          </p:cNvPr>
          <p:cNvCxnSpPr>
            <a:cxnSpLocks/>
            <a:stCxn id="23" idx="0"/>
            <a:endCxn id="16" idx="2"/>
          </p:cNvCxnSpPr>
          <p:nvPr/>
        </p:nvCxnSpPr>
        <p:spPr>
          <a:xfrm flipH="1" flipV="1">
            <a:off x="6085868" y="3366832"/>
            <a:ext cx="2143326" cy="2183320"/>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28" name="直線矢印コネクタ 27">
            <a:extLst>
              <a:ext uri="{FF2B5EF4-FFF2-40B4-BE49-F238E27FC236}">
                <a16:creationId xmlns:a16="http://schemas.microsoft.com/office/drawing/2014/main" id="{51E99A20-70D2-BA81-178C-D575CF71800C}"/>
              </a:ext>
            </a:extLst>
          </p:cNvPr>
          <p:cNvCxnSpPr>
            <a:cxnSpLocks/>
            <a:stCxn id="23" idx="0"/>
            <a:endCxn id="24" idx="3"/>
          </p:cNvCxnSpPr>
          <p:nvPr/>
        </p:nvCxnSpPr>
        <p:spPr>
          <a:xfrm flipH="1" flipV="1">
            <a:off x="3562890" y="3344388"/>
            <a:ext cx="4666304" cy="2205764"/>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sp>
        <p:nvSpPr>
          <p:cNvPr id="29" name="正方形/長方形 28">
            <a:extLst>
              <a:ext uri="{FF2B5EF4-FFF2-40B4-BE49-F238E27FC236}">
                <a16:creationId xmlns:a16="http://schemas.microsoft.com/office/drawing/2014/main" id="{9E0D8727-BCA5-282E-24C7-31E77BA2ED5F}"/>
              </a:ext>
            </a:extLst>
          </p:cNvPr>
          <p:cNvSpPr/>
          <p:nvPr/>
        </p:nvSpPr>
        <p:spPr>
          <a:xfrm>
            <a:off x="7632079" y="6443791"/>
            <a:ext cx="399496" cy="31484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31" name="正方形/長方形 30">
            <a:extLst>
              <a:ext uri="{FF2B5EF4-FFF2-40B4-BE49-F238E27FC236}">
                <a16:creationId xmlns:a16="http://schemas.microsoft.com/office/drawing/2014/main" id="{D57E6147-8359-93C0-C0A0-A351D2B775E4}"/>
              </a:ext>
            </a:extLst>
          </p:cNvPr>
          <p:cNvSpPr/>
          <p:nvPr/>
        </p:nvSpPr>
        <p:spPr>
          <a:xfrm>
            <a:off x="8422426" y="6450528"/>
            <a:ext cx="399496" cy="31484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40" name="テキスト ボックス 39">
            <a:extLst>
              <a:ext uri="{FF2B5EF4-FFF2-40B4-BE49-F238E27FC236}">
                <a16:creationId xmlns:a16="http://schemas.microsoft.com/office/drawing/2014/main" id="{5386238B-B3E2-1364-C09E-00752D057FD5}"/>
              </a:ext>
            </a:extLst>
          </p:cNvPr>
          <p:cNvSpPr txBox="1"/>
          <p:nvPr/>
        </p:nvSpPr>
        <p:spPr>
          <a:xfrm>
            <a:off x="7308876" y="2968697"/>
            <a:ext cx="2277811"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スマートモビリティ</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42" name="テキスト ボックス 41">
            <a:extLst>
              <a:ext uri="{FF2B5EF4-FFF2-40B4-BE49-F238E27FC236}">
                <a16:creationId xmlns:a16="http://schemas.microsoft.com/office/drawing/2014/main" id="{8B38D778-8B50-E7FB-781D-B1E12AC6FF25}"/>
              </a:ext>
            </a:extLst>
          </p:cNvPr>
          <p:cNvSpPr txBox="1"/>
          <p:nvPr/>
        </p:nvSpPr>
        <p:spPr>
          <a:xfrm>
            <a:off x="3256994" y="1305214"/>
            <a:ext cx="2424715"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スマート農業・漁業</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44" name="テキスト ボックス 43">
            <a:extLst>
              <a:ext uri="{FF2B5EF4-FFF2-40B4-BE49-F238E27FC236}">
                <a16:creationId xmlns:a16="http://schemas.microsoft.com/office/drawing/2014/main" id="{14A5966D-AAC2-0BE5-0C86-39BA77F1BE41}"/>
              </a:ext>
            </a:extLst>
          </p:cNvPr>
          <p:cNvSpPr txBox="1"/>
          <p:nvPr/>
        </p:nvSpPr>
        <p:spPr>
          <a:xfrm>
            <a:off x="9672810" y="2686053"/>
            <a:ext cx="164526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スマート医療</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46" name="テキスト ボックス 45">
            <a:extLst>
              <a:ext uri="{FF2B5EF4-FFF2-40B4-BE49-F238E27FC236}">
                <a16:creationId xmlns:a16="http://schemas.microsoft.com/office/drawing/2014/main" id="{5FF06CCF-06A1-E3DA-F869-03D118FFD1B4}"/>
              </a:ext>
            </a:extLst>
          </p:cNvPr>
          <p:cNvSpPr txBox="1"/>
          <p:nvPr/>
        </p:nvSpPr>
        <p:spPr>
          <a:xfrm>
            <a:off x="4869482" y="62209"/>
            <a:ext cx="180049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1" i="0" u="none" strike="noStrike" kern="1200" cap="none" spc="0" normalizeH="0" baseline="0" noProof="0">
                <a:ln>
                  <a:noFill/>
                </a:ln>
                <a:solidFill>
                  <a:srgbClr val="000000"/>
                </a:solidFill>
                <a:effectLst/>
                <a:uLnTx/>
                <a:uFillTx/>
                <a:latin typeface="メイリオ"/>
                <a:ea typeface="メイリオ"/>
                <a:cs typeface="+mn-cs"/>
              </a:rPr>
              <a:t>通信のレイヤー</a:t>
            </a:r>
          </a:p>
        </p:txBody>
      </p:sp>
      <p:sp>
        <p:nvSpPr>
          <p:cNvPr id="1719" name="スライド番号プレースホルダー 1718">
            <a:extLst>
              <a:ext uri="{FF2B5EF4-FFF2-40B4-BE49-F238E27FC236}">
                <a16:creationId xmlns:a16="http://schemas.microsoft.com/office/drawing/2014/main" id="{7EDD4119-5361-9838-80CA-3C76DD827AB3}"/>
              </a:ext>
            </a:extLst>
          </p:cNvPr>
          <p:cNvSpPr>
            <a:spLocks noGrp="1"/>
          </p:cNvSpPr>
          <p:nvPr>
            <p:ph type="sldNum" sz="quarter" idx="12"/>
          </p:nvPr>
        </p:nvSpPr>
        <p:spPr/>
        <p:txBody>
          <a:bodyPr/>
          <a:lstStyle/>
          <a:p>
            <a:fld id="{77298C97-6C5F-41C4-9305-5BFAEBF3D21C}" type="slidenum">
              <a:rPr kumimoji="1" lang="ja-JP" altLang="en-US" smtClean="0"/>
              <a:t>47</a:t>
            </a:fld>
            <a:endParaRPr kumimoji="1" lang="ja-JP" altLang="en-US"/>
          </a:p>
        </p:txBody>
      </p:sp>
    </p:spTree>
    <p:extLst>
      <p:ext uri="{BB962C8B-B14F-4D97-AF65-F5344CB8AC3E}">
        <p14:creationId xmlns:p14="http://schemas.microsoft.com/office/powerpoint/2010/main" val="13086460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楕円 58">
            <a:extLst>
              <a:ext uri="{FF2B5EF4-FFF2-40B4-BE49-F238E27FC236}">
                <a16:creationId xmlns:a16="http://schemas.microsoft.com/office/drawing/2014/main" id="{6D28D0B8-E7CB-F8E2-E7D7-CF9992346C09}"/>
              </a:ext>
            </a:extLst>
          </p:cNvPr>
          <p:cNvSpPr/>
          <p:nvPr/>
        </p:nvSpPr>
        <p:spPr>
          <a:xfrm>
            <a:off x="3683572" y="1323456"/>
            <a:ext cx="5138350" cy="17029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5" name="楕円 54">
            <a:extLst>
              <a:ext uri="{FF2B5EF4-FFF2-40B4-BE49-F238E27FC236}">
                <a16:creationId xmlns:a16="http://schemas.microsoft.com/office/drawing/2014/main" id="{A6544973-4261-AD2E-2B58-C3E311F4A412}"/>
              </a:ext>
            </a:extLst>
          </p:cNvPr>
          <p:cNvSpPr/>
          <p:nvPr/>
        </p:nvSpPr>
        <p:spPr>
          <a:xfrm>
            <a:off x="6807173" y="4720230"/>
            <a:ext cx="2925026" cy="2022607"/>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2" name="楕円 51">
            <a:extLst>
              <a:ext uri="{FF2B5EF4-FFF2-40B4-BE49-F238E27FC236}">
                <a16:creationId xmlns:a16="http://schemas.microsoft.com/office/drawing/2014/main" id="{AEB0EF09-C145-06D9-6EE3-79F6B52AB402}"/>
              </a:ext>
            </a:extLst>
          </p:cNvPr>
          <p:cNvSpPr/>
          <p:nvPr/>
        </p:nvSpPr>
        <p:spPr>
          <a:xfrm>
            <a:off x="125684" y="2766193"/>
            <a:ext cx="5470885" cy="27491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3" name="四角形: 角を丸くする 12">
            <a:extLst>
              <a:ext uri="{FF2B5EF4-FFF2-40B4-BE49-F238E27FC236}">
                <a16:creationId xmlns:a16="http://schemas.microsoft.com/office/drawing/2014/main" id="{09BA3023-A8FD-6972-676E-A0A7757CE5D4}"/>
              </a:ext>
            </a:extLst>
          </p:cNvPr>
          <p:cNvSpPr/>
          <p:nvPr/>
        </p:nvSpPr>
        <p:spPr>
          <a:xfrm>
            <a:off x="9706076" y="317070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病院</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1" name="テキスト ボックス 60">
            <a:extLst>
              <a:ext uri="{FF2B5EF4-FFF2-40B4-BE49-F238E27FC236}">
                <a16:creationId xmlns:a16="http://schemas.microsoft.com/office/drawing/2014/main" id="{0B98D410-CF3A-3AE8-7C38-903F13F12CA6}"/>
              </a:ext>
            </a:extLst>
          </p:cNvPr>
          <p:cNvSpPr txBox="1"/>
          <p:nvPr/>
        </p:nvSpPr>
        <p:spPr>
          <a:xfrm>
            <a:off x="7308876" y="2968697"/>
            <a:ext cx="2277811"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スマートモビリティ</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8" name="テキスト ボックス 7">
            <a:extLst>
              <a:ext uri="{FF2B5EF4-FFF2-40B4-BE49-F238E27FC236}">
                <a16:creationId xmlns:a16="http://schemas.microsoft.com/office/drawing/2014/main" id="{3C859B0C-8B8B-35E9-0730-4DAA948C3931}"/>
              </a:ext>
            </a:extLst>
          </p:cNvPr>
          <p:cNvSpPr txBox="1"/>
          <p:nvPr/>
        </p:nvSpPr>
        <p:spPr>
          <a:xfrm>
            <a:off x="217465" y="163790"/>
            <a:ext cx="11752862"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スマートシティ</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長崎県五島市、徳島県美波町</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2"/>
              </a:rPr>
              <a:t>https://www.mlit.go.jp/scpf/projects/docs/smartcityproject_mlit(2)%2018_minami.pdf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3"/>
              </a:rPr>
              <a:t>https://www.mlit.go.jp/scpf/projects/docs/smartiland_mlit%2001_goshima.pdf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p:txBody>
      </p:sp>
      <p:sp>
        <p:nvSpPr>
          <p:cNvPr id="2" name="正方形/長方形 1">
            <a:extLst>
              <a:ext uri="{FF2B5EF4-FFF2-40B4-BE49-F238E27FC236}">
                <a16:creationId xmlns:a16="http://schemas.microsoft.com/office/drawing/2014/main" id="{B6588E7D-FD89-27CA-977F-13A0BC94D489}"/>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メイリオ"/>
                <a:ea typeface="メイリオ"/>
                <a:cs typeface="+mn-cs"/>
              </a:rPr>
              <a:t>C</a:t>
            </a:r>
            <a:r>
              <a:rPr kumimoji="1" lang="ja-JP" altLang="en-US" sz="1800" b="0" i="0" u="none" strike="noStrike" kern="1200" cap="none" spc="0" normalizeH="0" baseline="0" noProof="0">
                <a:ln>
                  <a:noFill/>
                </a:ln>
                <a:solidFill>
                  <a:prstClr val="white"/>
                </a:solidFill>
                <a:effectLst/>
                <a:uLnTx/>
                <a:uFillTx/>
                <a:latin typeface="メイリオ"/>
                <a:ea typeface="メイリオ"/>
                <a:cs typeface="+mn-cs"/>
              </a:rPr>
              <a:t>チーム</a:t>
            </a:r>
          </a:p>
        </p:txBody>
      </p:sp>
      <p:sp>
        <p:nvSpPr>
          <p:cNvPr id="15" name="四角形: 角を丸くする 14">
            <a:extLst>
              <a:ext uri="{FF2B5EF4-FFF2-40B4-BE49-F238E27FC236}">
                <a16:creationId xmlns:a16="http://schemas.microsoft.com/office/drawing/2014/main" id="{0C54C139-F2D3-0C37-6205-749CAA230898}"/>
              </a:ext>
            </a:extLst>
          </p:cNvPr>
          <p:cNvSpPr/>
          <p:nvPr/>
        </p:nvSpPr>
        <p:spPr>
          <a:xfrm>
            <a:off x="4869482" y="416101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6" name="四角形: 角を丸くする 15">
            <a:extLst>
              <a:ext uri="{FF2B5EF4-FFF2-40B4-BE49-F238E27FC236}">
                <a16:creationId xmlns:a16="http://schemas.microsoft.com/office/drawing/2014/main" id="{AAC0454E-2BC4-4507-8F11-032E47F3423A}"/>
              </a:ext>
            </a:extLst>
          </p:cNvPr>
          <p:cNvSpPr/>
          <p:nvPr/>
        </p:nvSpPr>
        <p:spPr>
          <a:xfrm>
            <a:off x="5244920" y="2712761"/>
            <a:ext cx="1681896" cy="65407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船</a:t>
            </a:r>
          </a:p>
        </p:txBody>
      </p:sp>
      <p:sp>
        <p:nvSpPr>
          <p:cNvPr id="20" name="四角形: 角を丸くする 19">
            <a:extLst>
              <a:ext uri="{FF2B5EF4-FFF2-40B4-BE49-F238E27FC236}">
                <a16:creationId xmlns:a16="http://schemas.microsoft.com/office/drawing/2014/main" id="{AE44496F-5087-89FF-F286-7B2FDFB17267}"/>
              </a:ext>
            </a:extLst>
          </p:cNvPr>
          <p:cNvSpPr/>
          <p:nvPr/>
        </p:nvSpPr>
        <p:spPr>
          <a:xfrm>
            <a:off x="919654" y="4353660"/>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洋上風力発電</a:t>
            </a:r>
          </a:p>
        </p:txBody>
      </p:sp>
      <p:sp>
        <p:nvSpPr>
          <p:cNvPr id="21" name="四角形: 角を丸くする 20">
            <a:extLst>
              <a:ext uri="{FF2B5EF4-FFF2-40B4-BE49-F238E27FC236}">
                <a16:creationId xmlns:a16="http://schemas.microsoft.com/office/drawing/2014/main" id="{8AE1BA1F-0B3F-6556-350D-172E9962A541}"/>
              </a:ext>
            </a:extLst>
          </p:cNvPr>
          <p:cNvSpPr/>
          <p:nvPr/>
        </p:nvSpPr>
        <p:spPr>
          <a:xfrm>
            <a:off x="7267204" y="371506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ドローン</a:t>
            </a:r>
          </a:p>
        </p:txBody>
      </p:sp>
      <p:sp>
        <p:nvSpPr>
          <p:cNvPr id="23" name="四角形: 角を丸くする 22">
            <a:extLst>
              <a:ext uri="{FF2B5EF4-FFF2-40B4-BE49-F238E27FC236}">
                <a16:creationId xmlns:a16="http://schemas.microsoft.com/office/drawing/2014/main" id="{5B2A1BF2-F8B0-A806-FDCE-D7AC140C79EE}"/>
              </a:ext>
            </a:extLst>
          </p:cNvPr>
          <p:cNvSpPr/>
          <p:nvPr/>
        </p:nvSpPr>
        <p:spPr>
          <a:xfrm>
            <a:off x="7181790" y="555015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LPWA</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4" name="四角形: 角を丸くする 23">
            <a:extLst>
              <a:ext uri="{FF2B5EF4-FFF2-40B4-BE49-F238E27FC236}">
                <a16:creationId xmlns:a16="http://schemas.microsoft.com/office/drawing/2014/main" id="{68261F42-4CD8-7A12-E8A7-31DA7D4C4B37}"/>
              </a:ext>
            </a:extLst>
          </p:cNvPr>
          <p:cNvSpPr/>
          <p:nvPr/>
        </p:nvSpPr>
        <p:spPr>
          <a:xfrm>
            <a:off x="1468082" y="2937064"/>
            <a:ext cx="2094808" cy="814648"/>
          </a:xfrm>
          <a:prstGeom prst="roundRect">
            <a:avLst/>
          </a:prstGeom>
          <a:solidFill>
            <a:schemeClr val="accent6">
              <a:lumMod val="40000"/>
              <a:lumOff val="60000"/>
            </a:schemeClr>
          </a:solidFill>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EMS</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6" name="四角形: 角を丸くする 25">
            <a:extLst>
              <a:ext uri="{FF2B5EF4-FFF2-40B4-BE49-F238E27FC236}">
                <a16:creationId xmlns:a16="http://schemas.microsoft.com/office/drawing/2014/main" id="{85CB1D2E-F4CB-6C6A-7776-F731A964FD1F}"/>
              </a:ext>
            </a:extLst>
          </p:cNvPr>
          <p:cNvSpPr/>
          <p:nvPr/>
        </p:nvSpPr>
        <p:spPr>
          <a:xfrm>
            <a:off x="4129619" y="1701302"/>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スマート養殖・漁業</a:t>
            </a:r>
          </a:p>
        </p:txBody>
      </p:sp>
      <p:sp>
        <p:nvSpPr>
          <p:cNvPr id="27" name="四角形: 角を丸くする 26">
            <a:extLst>
              <a:ext uri="{FF2B5EF4-FFF2-40B4-BE49-F238E27FC236}">
                <a16:creationId xmlns:a16="http://schemas.microsoft.com/office/drawing/2014/main" id="{9F48B3AE-69E6-4CE1-0239-82BFCCFC3F1B}"/>
              </a:ext>
            </a:extLst>
          </p:cNvPr>
          <p:cNvSpPr/>
          <p:nvPr/>
        </p:nvSpPr>
        <p:spPr>
          <a:xfrm>
            <a:off x="3259725" y="5594297"/>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一般家庭</a:t>
            </a:r>
          </a:p>
        </p:txBody>
      </p:sp>
      <p:sp>
        <p:nvSpPr>
          <p:cNvPr id="32" name="四角形: 角を丸くする 31">
            <a:extLst>
              <a:ext uri="{FF2B5EF4-FFF2-40B4-BE49-F238E27FC236}">
                <a16:creationId xmlns:a16="http://schemas.microsoft.com/office/drawing/2014/main" id="{ADAE2092-7953-6047-3072-ECBFA6809DDB}"/>
              </a:ext>
            </a:extLst>
          </p:cNvPr>
          <p:cNvSpPr/>
          <p:nvPr/>
        </p:nvSpPr>
        <p:spPr>
          <a:xfrm>
            <a:off x="6786553" y="170130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a:t>
            </a:r>
          </a:p>
        </p:txBody>
      </p:sp>
      <p:sp>
        <p:nvSpPr>
          <p:cNvPr id="54" name="楕円 53">
            <a:extLst>
              <a:ext uri="{FF2B5EF4-FFF2-40B4-BE49-F238E27FC236}">
                <a16:creationId xmlns:a16="http://schemas.microsoft.com/office/drawing/2014/main" id="{C7A4E63A-6F0E-9AEC-BD41-19FFD0EE399E}"/>
              </a:ext>
            </a:extLst>
          </p:cNvPr>
          <p:cNvSpPr/>
          <p:nvPr/>
        </p:nvSpPr>
        <p:spPr>
          <a:xfrm>
            <a:off x="3997846" y="2557896"/>
            <a:ext cx="5674964" cy="28100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7" name="テキスト ボックス 56">
            <a:extLst>
              <a:ext uri="{FF2B5EF4-FFF2-40B4-BE49-F238E27FC236}">
                <a16:creationId xmlns:a16="http://schemas.microsoft.com/office/drawing/2014/main" id="{1041278D-23D1-90E5-7BA9-5A26FDFB2E8E}"/>
              </a:ext>
            </a:extLst>
          </p:cNvPr>
          <p:cNvSpPr txBox="1"/>
          <p:nvPr/>
        </p:nvSpPr>
        <p:spPr>
          <a:xfrm>
            <a:off x="318824" y="2352525"/>
            <a:ext cx="142613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エネルギー</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8" name="テキスト ボックス 57">
            <a:extLst>
              <a:ext uri="{FF2B5EF4-FFF2-40B4-BE49-F238E27FC236}">
                <a16:creationId xmlns:a16="http://schemas.microsoft.com/office/drawing/2014/main" id="{91D269AF-A48E-3776-3296-66152BE50F3C}"/>
              </a:ext>
            </a:extLst>
          </p:cNvPr>
          <p:cNvSpPr txBox="1"/>
          <p:nvPr/>
        </p:nvSpPr>
        <p:spPr>
          <a:xfrm>
            <a:off x="9397301" y="5434646"/>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通信</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2" name="テキスト ボックス 61">
            <a:extLst>
              <a:ext uri="{FF2B5EF4-FFF2-40B4-BE49-F238E27FC236}">
                <a16:creationId xmlns:a16="http://schemas.microsoft.com/office/drawing/2014/main" id="{9CFDBDF1-6E1D-91D2-EEE9-FA0EC49F7082}"/>
              </a:ext>
            </a:extLst>
          </p:cNvPr>
          <p:cNvSpPr txBox="1"/>
          <p:nvPr/>
        </p:nvSpPr>
        <p:spPr>
          <a:xfrm>
            <a:off x="3256994" y="1305214"/>
            <a:ext cx="2424715"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スマート農業・漁業</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3" name="楕円 62">
            <a:extLst>
              <a:ext uri="{FF2B5EF4-FFF2-40B4-BE49-F238E27FC236}">
                <a16:creationId xmlns:a16="http://schemas.microsoft.com/office/drawing/2014/main" id="{9F376FB0-2FDD-B431-EC11-A61CE241FAAD}"/>
              </a:ext>
            </a:extLst>
          </p:cNvPr>
          <p:cNvSpPr/>
          <p:nvPr/>
        </p:nvSpPr>
        <p:spPr>
          <a:xfrm>
            <a:off x="8453579" y="2884123"/>
            <a:ext cx="3632124" cy="140122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4" name="テキスト ボックス 63">
            <a:extLst>
              <a:ext uri="{FF2B5EF4-FFF2-40B4-BE49-F238E27FC236}">
                <a16:creationId xmlns:a16="http://schemas.microsoft.com/office/drawing/2014/main" id="{BE5EFD4F-DEDF-630A-CFE5-B843B527D637}"/>
              </a:ext>
            </a:extLst>
          </p:cNvPr>
          <p:cNvSpPr txBox="1"/>
          <p:nvPr/>
        </p:nvSpPr>
        <p:spPr>
          <a:xfrm>
            <a:off x="9672810" y="2686053"/>
            <a:ext cx="164526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スマート医療</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5" name="楕円 64">
            <a:extLst>
              <a:ext uri="{FF2B5EF4-FFF2-40B4-BE49-F238E27FC236}">
                <a16:creationId xmlns:a16="http://schemas.microsoft.com/office/drawing/2014/main" id="{D93E4033-596D-3F49-8B27-5B0F696E3DDF}"/>
              </a:ext>
            </a:extLst>
          </p:cNvPr>
          <p:cNvSpPr/>
          <p:nvPr/>
        </p:nvSpPr>
        <p:spPr>
          <a:xfrm>
            <a:off x="2376614" y="4975662"/>
            <a:ext cx="4082244" cy="190814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8" name="テキスト ボックス 67">
            <a:extLst>
              <a:ext uri="{FF2B5EF4-FFF2-40B4-BE49-F238E27FC236}">
                <a16:creationId xmlns:a16="http://schemas.microsoft.com/office/drawing/2014/main" id="{1475E675-6217-830E-ED1B-D4EB87DBACAE}"/>
              </a:ext>
            </a:extLst>
          </p:cNvPr>
          <p:cNvSpPr txBox="1"/>
          <p:nvPr/>
        </p:nvSpPr>
        <p:spPr>
          <a:xfrm>
            <a:off x="1738328" y="5949885"/>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町・集落</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43" name="直線矢印コネクタ 42">
            <a:extLst>
              <a:ext uri="{FF2B5EF4-FFF2-40B4-BE49-F238E27FC236}">
                <a16:creationId xmlns:a16="http://schemas.microsoft.com/office/drawing/2014/main" id="{D5D2A168-0CC7-0B4A-B256-91002424A3CE}"/>
              </a:ext>
            </a:extLst>
          </p:cNvPr>
          <p:cNvCxnSpPr>
            <a:cxnSpLocks/>
            <a:stCxn id="13" idx="2"/>
            <a:endCxn id="23" idx="0"/>
          </p:cNvCxnSpPr>
          <p:nvPr/>
        </p:nvCxnSpPr>
        <p:spPr>
          <a:xfrm flipH="1">
            <a:off x="8229194" y="3985356"/>
            <a:ext cx="2524286" cy="1564796"/>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45" name="直線矢印コネクタ 44">
            <a:extLst>
              <a:ext uri="{FF2B5EF4-FFF2-40B4-BE49-F238E27FC236}">
                <a16:creationId xmlns:a16="http://schemas.microsoft.com/office/drawing/2014/main" id="{F4DA9BE7-B960-C83E-FDFD-0EE9704328A8}"/>
              </a:ext>
            </a:extLst>
          </p:cNvPr>
          <p:cNvCxnSpPr>
            <a:cxnSpLocks/>
            <a:stCxn id="23" idx="0"/>
            <a:endCxn id="21" idx="2"/>
          </p:cNvCxnSpPr>
          <p:nvPr/>
        </p:nvCxnSpPr>
        <p:spPr>
          <a:xfrm flipV="1">
            <a:off x="8229194" y="4529716"/>
            <a:ext cx="85414" cy="1020436"/>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49" name="直線矢印コネクタ 48">
            <a:extLst>
              <a:ext uri="{FF2B5EF4-FFF2-40B4-BE49-F238E27FC236}">
                <a16:creationId xmlns:a16="http://schemas.microsoft.com/office/drawing/2014/main" id="{3E3F6864-1211-1D50-9582-93C643191495}"/>
              </a:ext>
            </a:extLst>
          </p:cNvPr>
          <p:cNvCxnSpPr>
            <a:stCxn id="27" idx="3"/>
            <a:endCxn id="23" idx="1"/>
          </p:cNvCxnSpPr>
          <p:nvPr/>
        </p:nvCxnSpPr>
        <p:spPr>
          <a:xfrm flipV="1">
            <a:off x="5749563" y="5957476"/>
            <a:ext cx="1432227" cy="44145"/>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sp>
        <p:nvSpPr>
          <p:cNvPr id="50" name="スマイル 49">
            <a:extLst>
              <a:ext uri="{FF2B5EF4-FFF2-40B4-BE49-F238E27FC236}">
                <a16:creationId xmlns:a16="http://schemas.microsoft.com/office/drawing/2014/main" id="{085D91F0-9032-248D-3751-20FDB0325BA1}"/>
              </a:ext>
            </a:extLst>
          </p:cNvPr>
          <p:cNvSpPr/>
          <p:nvPr/>
        </p:nvSpPr>
        <p:spPr>
          <a:xfrm>
            <a:off x="5244920" y="5741729"/>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71" name="スマイル 70">
            <a:extLst>
              <a:ext uri="{FF2B5EF4-FFF2-40B4-BE49-F238E27FC236}">
                <a16:creationId xmlns:a16="http://schemas.microsoft.com/office/drawing/2014/main" id="{4BD7EBEF-E0B9-953B-286D-A4F830F02241}"/>
              </a:ext>
            </a:extLst>
          </p:cNvPr>
          <p:cNvSpPr/>
          <p:nvPr/>
        </p:nvSpPr>
        <p:spPr>
          <a:xfrm>
            <a:off x="9954134" y="3332500"/>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cxnSp>
        <p:nvCxnSpPr>
          <p:cNvPr id="5" name="直線矢印コネクタ 4">
            <a:extLst>
              <a:ext uri="{FF2B5EF4-FFF2-40B4-BE49-F238E27FC236}">
                <a16:creationId xmlns:a16="http://schemas.microsoft.com/office/drawing/2014/main" id="{764F6212-292D-B3A3-D121-62BC20FAE310}"/>
              </a:ext>
            </a:extLst>
          </p:cNvPr>
          <p:cNvCxnSpPr>
            <a:cxnSpLocks/>
            <a:stCxn id="23" idx="0"/>
            <a:endCxn id="15" idx="3"/>
          </p:cNvCxnSpPr>
          <p:nvPr/>
        </p:nvCxnSpPr>
        <p:spPr>
          <a:xfrm flipH="1" flipV="1">
            <a:off x="6964290" y="4568338"/>
            <a:ext cx="1264904" cy="981814"/>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9" name="直線矢印コネクタ 8">
            <a:extLst>
              <a:ext uri="{FF2B5EF4-FFF2-40B4-BE49-F238E27FC236}">
                <a16:creationId xmlns:a16="http://schemas.microsoft.com/office/drawing/2014/main" id="{E672D119-9000-FD90-C081-D0289EA990A9}"/>
              </a:ext>
            </a:extLst>
          </p:cNvPr>
          <p:cNvCxnSpPr>
            <a:cxnSpLocks/>
            <a:stCxn id="23" idx="0"/>
            <a:endCxn id="16" idx="2"/>
          </p:cNvCxnSpPr>
          <p:nvPr/>
        </p:nvCxnSpPr>
        <p:spPr>
          <a:xfrm flipH="1" flipV="1">
            <a:off x="6085868" y="3366832"/>
            <a:ext cx="2143326" cy="2183320"/>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28" name="直線矢印コネクタ 27">
            <a:extLst>
              <a:ext uri="{FF2B5EF4-FFF2-40B4-BE49-F238E27FC236}">
                <a16:creationId xmlns:a16="http://schemas.microsoft.com/office/drawing/2014/main" id="{51E99A20-70D2-BA81-178C-D575CF71800C}"/>
              </a:ext>
            </a:extLst>
          </p:cNvPr>
          <p:cNvCxnSpPr>
            <a:cxnSpLocks/>
            <a:stCxn id="23" idx="0"/>
            <a:endCxn id="24" idx="3"/>
          </p:cNvCxnSpPr>
          <p:nvPr/>
        </p:nvCxnSpPr>
        <p:spPr>
          <a:xfrm flipH="1" flipV="1">
            <a:off x="3562890" y="3344388"/>
            <a:ext cx="4666304" cy="2205764"/>
          </a:xfrm>
          <a:prstGeom prst="straightConnector1">
            <a:avLst/>
          </a:prstGeom>
          <a:ln>
            <a:headEnd type="triangle"/>
            <a:tailEnd type="triangle"/>
          </a:ln>
        </p:spPr>
        <p:style>
          <a:lnRef idx="2">
            <a:schemeClr val="accent4"/>
          </a:lnRef>
          <a:fillRef idx="0">
            <a:schemeClr val="accent4"/>
          </a:fillRef>
          <a:effectRef idx="1">
            <a:schemeClr val="accent4"/>
          </a:effectRef>
          <a:fontRef idx="minor">
            <a:schemeClr val="tx1"/>
          </a:fontRef>
        </p:style>
      </p:cxnSp>
      <p:sp>
        <p:nvSpPr>
          <p:cNvPr id="29" name="正方形/長方形 28">
            <a:extLst>
              <a:ext uri="{FF2B5EF4-FFF2-40B4-BE49-F238E27FC236}">
                <a16:creationId xmlns:a16="http://schemas.microsoft.com/office/drawing/2014/main" id="{9E0D8727-BCA5-282E-24C7-31E77BA2ED5F}"/>
              </a:ext>
            </a:extLst>
          </p:cNvPr>
          <p:cNvSpPr/>
          <p:nvPr/>
        </p:nvSpPr>
        <p:spPr>
          <a:xfrm>
            <a:off x="7632079" y="6443791"/>
            <a:ext cx="399496" cy="31484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31" name="正方形/長方形 30">
            <a:extLst>
              <a:ext uri="{FF2B5EF4-FFF2-40B4-BE49-F238E27FC236}">
                <a16:creationId xmlns:a16="http://schemas.microsoft.com/office/drawing/2014/main" id="{D57E6147-8359-93C0-C0A0-A351D2B775E4}"/>
              </a:ext>
            </a:extLst>
          </p:cNvPr>
          <p:cNvSpPr/>
          <p:nvPr/>
        </p:nvSpPr>
        <p:spPr>
          <a:xfrm>
            <a:off x="8422426" y="6450528"/>
            <a:ext cx="399496" cy="314844"/>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3" name="テキスト ボックス 2">
            <a:extLst>
              <a:ext uri="{FF2B5EF4-FFF2-40B4-BE49-F238E27FC236}">
                <a16:creationId xmlns:a16="http://schemas.microsoft.com/office/drawing/2014/main" id="{E9119713-7C27-4CF8-E0FA-A75EA05CF946}"/>
              </a:ext>
            </a:extLst>
          </p:cNvPr>
          <p:cNvSpPr txBox="1"/>
          <p:nvPr/>
        </p:nvSpPr>
        <p:spPr>
          <a:xfrm>
            <a:off x="4869482" y="62209"/>
            <a:ext cx="185499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1" i="0" u="none" strike="noStrike" kern="1200" cap="none" spc="0" normalizeH="0" baseline="0" noProof="0">
                <a:ln>
                  <a:noFill/>
                </a:ln>
                <a:solidFill>
                  <a:srgbClr val="000000"/>
                </a:solidFill>
                <a:effectLst/>
                <a:uLnTx/>
                <a:uFillTx/>
                <a:latin typeface="メイリオ"/>
                <a:ea typeface="メイリオ"/>
                <a:cs typeface="+mn-cs"/>
              </a:rPr>
              <a:t>EMS</a:t>
            </a:r>
            <a:r>
              <a:rPr kumimoji="1" lang="ja-JP" altLang="en-US" sz="1800" b="1" i="0" u="none" strike="noStrike" kern="1200" cap="none" spc="0" normalizeH="0" baseline="0" noProof="0">
                <a:ln>
                  <a:noFill/>
                </a:ln>
                <a:solidFill>
                  <a:srgbClr val="000000"/>
                </a:solidFill>
                <a:effectLst/>
                <a:uLnTx/>
                <a:uFillTx/>
                <a:latin typeface="メイリオ"/>
                <a:ea typeface="メイリオ"/>
                <a:cs typeface="+mn-cs"/>
              </a:rPr>
              <a:t>のレイヤー</a:t>
            </a:r>
          </a:p>
        </p:txBody>
      </p:sp>
      <p:sp>
        <p:nvSpPr>
          <p:cNvPr id="1717" name="スライド番号プレースホルダー 1716">
            <a:extLst>
              <a:ext uri="{FF2B5EF4-FFF2-40B4-BE49-F238E27FC236}">
                <a16:creationId xmlns:a16="http://schemas.microsoft.com/office/drawing/2014/main" id="{51C47278-0EEC-A5B4-BFF2-CB8E81CC5BAE}"/>
              </a:ext>
            </a:extLst>
          </p:cNvPr>
          <p:cNvSpPr>
            <a:spLocks noGrp="1"/>
          </p:cNvSpPr>
          <p:nvPr>
            <p:ph type="sldNum" sz="quarter" idx="12"/>
          </p:nvPr>
        </p:nvSpPr>
        <p:spPr/>
        <p:txBody>
          <a:bodyPr/>
          <a:lstStyle/>
          <a:p>
            <a:fld id="{77298C97-6C5F-41C4-9305-5BFAEBF3D21C}" type="slidenum">
              <a:rPr kumimoji="1" lang="ja-JP" altLang="en-US" smtClean="0"/>
              <a:t>48</a:t>
            </a:fld>
            <a:endParaRPr kumimoji="1" lang="ja-JP" altLang="en-US"/>
          </a:p>
        </p:txBody>
      </p:sp>
    </p:spTree>
    <p:extLst>
      <p:ext uri="{BB962C8B-B14F-4D97-AF65-F5344CB8AC3E}">
        <p14:creationId xmlns:p14="http://schemas.microsoft.com/office/powerpoint/2010/main" val="29586353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楕円 58">
            <a:extLst>
              <a:ext uri="{FF2B5EF4-FFF2-40B4-BE49-F238E27FC236}">
                <a16:creationId xmlns:a16="http://schemas.microsoft.com/office/drawing/2014/main" id="{6D28D0B8-E7CB-F8E2-E7D7-CF9992346C09}"/>
              </a:ext>
            </a:extLst>
          </p:cNvPr>
          <p:cNvSpPr/>
          <p:nvPr/>
        </p:nvSpPr>
        <p:spPr>
          <a:xfrm>
            <a:off x="3683572" y="1323456"/>
            <a:ext cx="5138350" cy="17029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5" name="楕円 54">
            <a:extLst>
              <a:ext uri="{FF2B5EF4-FFF2-40B4-BE49-F238E27FC236}">
                <a16:creationId xmlns:a16="http://schemas.microsoft.com/office/drawing/2014/main" id="{A6544973-4261-AD2E-2B58-C3E311F4A412}"/>
              </a:ext>
            </a:extLst>
          </p:cNvPr>
          <p:cNvSpPr/>
          <p:nvPr/>
        </p:nvSpPr>
        <p:spPr>
          <a:xfrm>
            <a:off x="6807173" y="4720230"/>
            <a:ext cx="2925026" cy="2022607"/>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2" name="楕円 51">
            <a:extLst>
              <a:ext uri="{FF2B5EF4-FFF2-40B4-BE49-F238E27FC236}">
                <a16:creationId xmlns:a16="http://schemas.microsoft.com/office/drawing/2014/main" id="{AEB0EF09-C145-06D9-6EE3-79F6B52AB402}"/>
              </a:ext>
            </a:extLst>
          </p:cNvPr>
          <p:cNvSpPr/>
          <p:nvPr/>
        </p:nvSpPr>
        <p:spPr>
          <a:xfrm>
            <a:off x="125684" y="2766193"/>
            <a:ext cx="5470885" cy="27491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3" name="四角形: 角を丸くする 12">
            <a:extLst>
              <a:ext uri="{FF2B5EF4-FFF2-40B4-BE49-F238E27FC236}">
                <a16:creationId xmlns:a16="http://schemas.microsoft.com/office/drawing/2014/main" id="{09BA3023-A8FD-6972-676E-A0A7757CE5D4}"/>
              </a:ext>
            </a:extLst>
          </p:cNvPr>
          <p:cNvSpPr/>
          <p:nvPr/>
        </p:nvSpPr>
        <p:spPr>
          <a:xfrm>
            <a:off x="9706076" y="317070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病院</a:t>
            </a:r>
          </a:p>
        </p:txBody>
      </p:sp>
      <p:sp>
        <p:nvSpPr>
          <p:cNvPr id="8" name="テキスト ボックス 7">
            <a:extLst>
              <a:ext uri="{FF2B5EF4-FFF2-40B4-BE49-F238E27FC236}">
                <a16:creationId xmlns:a16="http://schemas.microsoft.com/office/drawing/2014/main" id="{3C859B0C-8B8B-35E9-0730-4DAA948C3931}"/>
              </a:ext>
            </a:extLst>
          </p:cNvPr>
          <p:cNvSpPr txBox="1"/>
          <p:nvPr/>
        </p:nvSpPr>
        <p:spPr>
          <a:xfrm>
            <a:off x="217465" y="163790"/>
            <a:ext cx="11752862"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スマートシティ</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長崎県五島市、徳島県美波町</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2"/>
              </a:rPr>
              <a:t>https://www.mlit.go.jp/scpf/projects/docs/smartcityproject_mlit(2)%2018_minami.pdf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3"/>
              </a:rPr>
              <a:t>https://www.mlit.go.jp/scpf/projects/docs/smartiland_mlit%2001_goshima.pdf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p:txBody>
      </p:sp>
      <p:sp>
        <p:nvSpPr>
          <p:cNvPr id="2" name="正方形/長方形 1">
            <a:extLst>
              <a:ext uri="{FF2B5EF4-FFF2-40B4-BE49-F238E27FC236}">
                <a16:creationId xmlns:a16="http://schemas.microsoft.com/office/drawing/2014/main" id="{B6588E7D-FD89-27CA-977F-13A0BC94D489}"/>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メイリオ"/>
                <a:ea typeface="メイリオ"/>
                <a:cs typeface="+mn-cs"/>
              </a:rPr>
              <a:t>C</a:t>
            </a:r>
            <a:r>
              <a:rPr kumimoji="1" lang="ja-JP" altLang="en-US" sz="1800" b="0" i="0" u="none" strike="noStrike" kern="1200" cap="none" spc="0" normalizeH="0" baseline="0" noProof="0">
                <a:ln>
                  <a:noFill/>
                </a:ln>
                <a:solidFill>
                  <a:prstClr val="white"/>
                </a:solidFill>
                <a:effectLst/>
                <a:uLnTx/>
                <a:uFillTx/>
                <a:latin typeface="メイリオ"/>
                <a:ea typeface="メイリオ"/>
                <a:cs typeface="+mn-cs"/>
              </a:rPr>
              <a:t>チーム</a:t>
            </a:r>
          </a:p>
        </p:txBody>
      </p:sp>
      <p:sp>
        <p:nvSpPr>
          <p:cNvPr id="15" name="四角形: 角を丸くする 14">
            <a:extLst>
              <a:ext uri="{FF2B5EF4-FFF2-40B4-BE49-F238E27FC236}">
                <a16:creationId xmlns:a16="http://schemas.microsoft.com/office/drawing/2014/main" id="{0C54C139-F2D3-0C37-6205-749CAA230898}"/>
              </a:ext>
            </a:extLst>
          </p:cNvPr>
          <p:cNvSpPr/>
          <p:nvPr/>
        </p:nvSpPr>
        <p:spPr>
          <a:xfrm>
            <a:off x="4869482" y="416101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6" name="四角形: 角を丸くする 15">
            <a:extLst>
              <a:ext uri="{FF2B5EF4-FFF2-40B4-BE49-F238E27FC236}">
                <a16:creationId xmlns:a16="http://schemas.microsoft.com/office/drawing/2014/main" id="{AAC0454E-2BC4-4507-8F11-032E47F3423A}"/>
              </a:ext>
            </a:extLst>
          </p:cNvPr>
          <p:cNvSpPr/>
          <p:nvPr/>
        </p:nvSpPr>
        <p:spPr>
          <a:xfrm>
            <a:off x="5244920" y="2712761"/>
            <a:ext cx="1681896" cy="65407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船</a:t>
            </a:r>
          </a:p>
        </p:txBody>
      </p:sp>
      <p:sp>
        <p:nvSpPr>
          <p:cNvPr id="20" name="四角形: 角を丸くする 19">
            <a:extLst>
              <a:ext uri="{FF2B5EF4-FFF2-40B4-BE49-F238E27FC236}">
                <a16:creationId xmlns:a16="http://schemas.microsoft.com/office/drawing/2014/main" id="{AE44496F-5087-89FF-F286-7B2FDFB17267}"/>
              </a:ext>
            </a:extLst>
          </p:cNvPr>
          <p:cNvSpPr/>
          <p:nvPr/>
        </p:nvSpPr>
        <p:spPr>
          <a:xfrm>
            <a:off x="919654" y="4353660"/>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洋上風力発電</a:t>
            </a:r>
          </a:p>
        </p:txBody>
      </p:sp>
      <p:sp>
        <p:nvSpPr>
          <p:cNvPr id="21" name="四角形: 角を丸くする 20">
            <a:extLst>
              <a:ext uri="{FF2B5EF4-FFF2-40B4-BE49-F238E27FC236}">
                <a16:creationId xmlns:a16="http://schemas.microsoft.com/office/drawing/2014/main" id="{8AE1BA1F-0B3F-6556-350D-172E9962A541}"/>
              </a:ext>
            </a:extLst>
          </p:cNvPr>
          <p:cNvSpPr/>
          <p:nvPr/>
        </p:nvSpPr>
        <p:spPr>
          <a:xfrm>
            <a:off x="7267204" y="371506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ドローン</a:t>
            </a:r>
          </a:p>
        </p:txBody>
      </p:sp>
      <p:sp>
        <p:nvSpPr>
          <p:cNvPr id="23" name="四角形: 角を丸くする 22">
            <a:extLst>
              <a:ext uri="{FF2B5EF4-FFF2-40B4-BE49-F238E27FC236}">
                <a16:creationId xmlns:a16="http://schemas.microsoft.com/office/drawing/2014/main" id="{5B2A1BF2-F8B0-A806-FDCE-D7AC140C79EE}"/>
              </a:ext>
            </a:extLst>
          </p:cNvPr>
          <p:cNvSpPr/>
          <p:nvPr/>
        </p:nvSpPr>
        <p:spPr>
          <a:xfrm>
            <a:off x="7181790" y="555015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LPWA</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4" name="四角形: 角を丸くする 23">
            <a:extLst>
              <a:ext uri="{FF2B5EF4-FFF2-40B4-BE49-F238E27FC236}">
                <a16:creationId xmlns:a16="http://schemas.microsoft.com/office/drawing/2014/main" id="{68261F42-4CD8-7A12-E8A7-31DA7D4C4B37}"/>
              </a:ext>
            </a:extLst>
          </p:cNvPr>
          <p:cNvSpPr/>
          <p:nvPr/>
        </p:nvSpPr>
        <p:spPr>
          <a:xfrm>
            <a:off x="1468082" y="293706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EMS</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6" name="四角形: 角を丸くする 25">
            <a:extLst>
              <a:ext uri="{FF2B5EF4-FFF2-40B4-BE49-F238E27FC236}">
                <a16:creationId xmlns:a16="http://schemas.microsoft.com/office/drawing/2014/main" id="{85CB1D2E-F4CB-6C6A-7776-F731A964FD1F}"/>
              </a:ext>
            </a:extLst>
          </p:cNvPr>
          <p:cNvSpPr/>
          <p:nvPr/>
        </p:nvSpPr>
        <p:spPr>
          <a:xfrm>
            <a:off x="4129619" y="1701302"/>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スマート養殖・漁業</a:t>
            </a:r>
          </a:p>
        </p:txBody>
      </p:sp>
      <p:sp>
        <p:nvSpPr>
          <p:cNvPr id="27" name="四角形: 角を丸くする 26">
            <a:extLst>
              <a:ext uri="{FF2B5EF4-FFF2-40B4-BE49-F238E27FC236}">
                <a16:creationId xmlns:a16="http://schemas.microsoft.com/office/drawing/2014/main" id="{9F48B3AE-69E6-4CE1-0239-82BFCCFC3F1B}"/>
              </a:ext>
            </a:extLst>
          </p:cNvPr>
          <p:cNvSpPr/>
          <p:nvPr/>
        </p:nvSpPr>
        <p:spPr>
          <a:xfrm>
            <a:off x="3259725" y="5594297"/>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一般家庭</a:t>
            </a:r>
          </a:p>
        </p:txBody>
      </p:sp>
      <p:sp>
        <p:nvSpPr>
          <p:cNvPr id="32" name="四角形: 角を丸くする 31">
            <a:extLst>
              <a:ext uri="{FF2B5EF4-FFF2-40B4-BE49-F238E27FC236}">
                <a16:creationId xmlns:a16="http://schemas.microsoft.com/office/drawing/2014/main" id="{ADAE2092-7953-6047-3072-ECBFA6809DDB}"/>
              </a:ext>
            </a:extLst>
          </p:cNvPr>
          <p:cNvSpPr/>
          <p:nvPr/>
        </p:nvSpPr>
        <p:spPr>
          <a:xfrm>
            <a:off x="6786553" y="170130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a:t>
            </a:r>
          </a:p>
        </p:txBody>
      </p:sp>
      <p:sp>
        <p:nvSpPr>
          <p:cNvPr id="54" name="楕円 53">
            <a:extLst>
              <a:ext uri="{FF2B5EF4-FFF2-40B4-BE49-F238E27FC236}">
                <a16:creationId xmlns:a16="http://schemas.microsoft.com/office/drawing/2014/main" id="{C7A4E63A-6F0E-9AEC-BD41-19FFD0EE399E}"/>
              </a:ext>
            </a:extLst>
          </p:cNvPr>
          <p:cNvSpPr/>
          <p:nvPr/>
        </p:nvSpPr>
        <p:spPr>
          <a:xfrm>
            <a:off x="3997846" y="2557896"/>
            <a:ext cx="5674964" cy="28100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7" name="テキスト ボックス 56">
            <a:extLst>
              <a:ext uri="{FF2B5EF4-FFF2-40B4-BE49-F238E27FC236}">
                <a16:creationId xmlns:a16="http://schemas.microsoft.com/office/drawing/2014/main" id="{1041278D-23D1-90E5-7BA9-5A26FDFB2E8E}"/>
              </a:ext>
            </a:extLst>
          </p:cNvPr>
          <p:cNvSpPr txBox="1"/>
          <p:nvPr/>
        </p:nvSpPr>
        <p:spPr>
          <a:xfrm>
            <a:off x="318824" y="2352525"/>
            <a:ext cx="142613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エネルギー</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8" name="テキスト ボックス 57">
            <a:extLst>
              <a:ext uri="{FF2B5EF4-FFF2-40B4-BE49-F238E27FC236}">
                <a16:creationId xmlns:a16="http://schemas.microsoft.com/office/drawing/2014/main" id="{91D269AF-A48E-3776-3296-66152BE50F3C}"/>
              </a:ext>
            </a:extLst>
          </p:cNvPr>
          <p:cNvSpPr txBox="1"/>
          <p:nvPr/>
        </p:nvSpPr>
        <p:spPr>
          <a:xfrm>
            <a:off x="9397301" y="5434646"/>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通信</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3" name="楕円 62">
            <a:extLst>
              <a:ext uri="{FF2B5EF4-FFF2-40B4-BE49-F238E27FC236}">
                <a16:creationId xmlns:a16="http://schemas.microsoft.com/office/drawing/2014/main" id="{9F376FB0-2FDD-B431-EC11-A61CE241FAAD}"/>
              </a:ext>
            </a:extLst>
          </p:cNvPr>
          <p:cNvSpPr/>
          <p:nvPr/>
        </p:nvSpPr>
        <p:spPr>
          <a:xfrm>
            <a:off x="8453579" y="2884123"/>
            <a:ext cx="3632124" cy="140122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5" name="楕円 64">
            <a:extLst>
              <a:ext uri="{FF2B5EF4-FFF2-40B4-BE49-F238E27FC236}">
                <a16:creationId xmlns:a16="http://schemas.microsoft.com/office/drawing/2014/main" id="{D93E4033-596D-3F49-8B27-5B0F696E3DDF}"/>
              </a:ext>
            </a:extLst>
          </p:cNvPr>
          <p:cNvSpPr/>
          <p:nvPr/>
        </p:nvSpPr>
        <p:spPr>
          <a:xfrm>
            <a:off x="2376614" y="4975662"/>
            <a:ext cx="4082244" cy="190814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8" name="テキスト ボックス 67">
            <a:extLst>
              <a:ext uri="{FF2B5EF4-FFF2-40B4-BE49-F238E27FC236}">
                <a16:creationId xmlns:a16="http://schemas.microsoft.com/office/drawing/2014/main" id="{1475E675-6217-830E-ED1B-D4EB87DBACAE}"/>
              </a:ext>
            </a:extLst>
          </p:cNvPr>
          <p:cNvSpPr txBox="1"/>
          <p:nvPr/>
        </p:nvSpPr>
        <p:spPr>
          <a:xfrm>
            <a:off x="1738328" y="5949885"/>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町・集落</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0" name="スマイル 49">
            <a:extLst>
              <a:ext uri="{FF2B5EF4-FFF2-40B4-BE49-F238E27FC236}">
                <a16:creationId xmlns:a16="http://schemas.microsoft.com/office/drawing/2014/main" id="{085D91F0-9032-248D-3751-20FDB0325BA1}"/>
              </a:ext>
            </a:extLst>
          </p:cNvPr>
          <p:cNvSpPr/>
          <p:nvPr/>
        </p:nvSpPr>
        <p:spPr>
          <a:xfrm>
            <a:off x="5244920" y="5741729"/>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cxnSp>
        <p:nvCxnSpPr>
          <p:cNvPr id="53" name="直線矢印コネクタ 52">
            <a:extLst>
              <a:ext uri="{FF2B5EF4-FFF2-40B4-BE49-F238E27FC236}">
                <a16:creationId xmlns:a16="http://schemas.microsoft.com/office/drawing/2014/main" id="{42D9D48B-F12E-893B-4CA3-A47FEBF910A2}"/>
              </a:ext>
            </a:extLst>
          </p:cNvPr>
          <p:cNvCxnSpPr>
            <a:cxnSpLocks/>
            <a:stCxn id="50" idx="6"/>
            <a:endCxn id="71" idx="3"/>
          </p:cNvCxnSpPr>
          <p:nvPr/>
        </p:nvCxnSpPr>
        <p:spPr>
          <a:xfrm flipV="1">
            <a:off x="5562620" y="3611831"/>
            <a:ext cx="4438040" cy="229352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60" name="直線矢印コネクタ 59">
            <a:extLst>
              <a:ext uri="{FF2B5EF4-FFF2-40B4-BE49-F238E27FC236}">
                <a16:creationId xmlns:a16="http://schemas.microsoft.com/office/drawing/2014/main" id="{67AD1991-5B18-8EEF-EA3A-B128968F336A}"/>
              </a:ext>
            </a:extLst>
          </p:cNvPr>
          <p:cNvCxnSpPr>
            <a:endCxn id="15" idx="2"/>
          </p:cNvCxnSpPr>
          <p:nvPr/>
        </p:nvCxnSpPr>
        <p:spPr>
          <a:xfrm flipV="1">
            <a:off x="5478963" y="4975662"/>
            <a:ext cx="437923" cy="755472"/>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67" name="直線矢印コネクタ 66">
            <a:extLst>
              <a:ext uri="{FF2B5EF4-FFF2-40B4-BE49-F238E27FC236}">
                <a16:creationId xmlns:a16="http://schemas.microsoft.com/office/drawing/2014/main" id="{96F20DEB-5659-D213-18A3-20EACDAD46C4}"/>
              </a:ext>
            </a:extLst>
          </p:cNvPr>
          <p:cNvCxnSpPr>
            <a:cxnSpLocks/>
            <a:endCxn id="16" idx="2"/>
          </p:cNvCxnSpPr>
          <p:nvPr/>
        </p:nvCxnSpPr>
        <p:spPr>
          <a:xfrm flipV="1">
            <a:off x="5426203" y="3366832"/>
            <a:ext cx="659665" cy="2364302"/>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71" name="スマイル 70">
            <a:extLst>
              <a:ext uri="{FF2B5EF4-FFF2-40B4-BE49-F238E27FC236}">
                <a16:creationId xmlns:a16="http://schemas.microsoft.com/office/drawing/2014/main" id="{4BD7EBEF-E0B9-953B-286D-A4F830F02241}"/>
              </a:ext>
            </a:extLst>
          </p:cNvPr>
          <p:cNvSpPr/>
          <p:nvPr/>
        </p:nvSpPr>
        <p:spPr>
          <a:xfrm>
            <a:off x="9954134" y="3332500"/>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25" name="テキスト ボックス 24">
            <a:extLst>
              <a:ext uri="{FF2B5EF4-FFF2-40B4-BE49-F238E27FC236}">
                <a16:creationId xmlns:a16="http://schemas.microsoft.com/office/drawing/2014/main" id="{B72247C8-DEFB-F6CD-41B0-F6E3DA00E38E}"/>
              </a:ext>
            </a:extLst>
          </p:cNvPr>
          <p:cNvSpPr txBox="1"/>
          <p:nvPr/>
        </p:nvSpPr>
        <p:spPr>
          <a:xfrm>
            <a:off x="7308876" y="2968697"/>
            <a:ext cx="2277811"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スマートモビリティ</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8" name="テキスト ボックス 27">
            <a:extLst>
              <a:ext uri="{FF2B5EF4-FFF2-40B4-BE49-F238E27FC236}">
                <a16:creationId xmlns:a16="http://schemas.microsoft.com/office/drawing/2014/main" id="{12F5B9C7-9F2B-B77A-23FC-FB049C0CB9CD}"/>
              </a:ext>
            </a:extLst>
          </p:cNvPr>
          <p:cNvSpPr txBox="1"/>
          <p:nvPr/>
        </p:nvSpPr>
        <p:spPr>
          <a:xfrm>
            <a:off x="3256994" y="1305214"/>
            <a:ext cx="2424715"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スマート農業・漁業</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9" name="テキスト ボックス 28">
            <a:extLst>
              <a:ext uri="{FF2B5EF4-FFF2-40B4-BE49-F238E27FC236}">
                <a16:creationId xmlns:a16="http://schemas.microsoft.com/office/drawing/2014/main" id="{1F6E52E7-7BD6-6BA2-947A-2B336FFED6C9}"/>
              </a:ext>
            </a:extLst>
          </p:cNvPr>
          <p:cNvSpPr txBox="1"/>
          <p:nvPr/>
        </p:nvSpPr>
        <p:spPr>
          <a:xfrm>
            <a:off x="9672810" y="2686053"/>
            <a:ext cx="164526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スマート医療</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31" name="テキスト ボックス 30">
            <a:extLst>
              <a:ext uri="{FF2B5EF4-FFF2-40B4-BE49-F238E27FC236}">
                <a16:creationId xmlns:a16="http://schemas.microsoft.com/office/drawing/2014/main" id="{50AC05F1-56C9-67DB-5C01-4BB96BCBB626}"/>
              </a:ext>
            </a:extLst>
          </p:cNvPr>
          <p:cNvSpPr txBox="1"/>
          <p:nvPr/>
        </p:nvSpPr>
        <p:spPr>
          <a:xfrm>
            <a:off x="4529512" y="141754"/>
            <a:ext cx="249299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1" i="0" u="none" strike="noStrike" kern="1200" cap="none" spc="0" normalizeH="0" baseline="0" noProof="0">
                <a:ln>
                  <a:noFill/>
                </a:ln>
                <a:solidFill>
                  <a:srgbClr val="000000"/>
                </a:solidFill>
                <a:effectLst/>
                <a:uLnTx/>
                <a:uFillTx/>
                <a:latin typeface="メイリオ"/>
                <a:ea typeface="メイリオ"/>
                <a:cs typeface="+mn-cs"/>
              </a:rPr>
              <a:t>ヒューマンのレイヤー</a:t>
            </a:r>
          </a:p>
        </p:txBody>
      </p:sp>
      <p:sp>
        <p:nvSpPr>
          <p:cNvPr id="1712" name="スライド番号プレースホルダー 1711">
            <a:extLst>
              <a:ext uri="{FF2B5EF4-FFF2-40B4-BE49-F238E27FC236}">
                <a16:creationId xmlns:a16="http://schemas.microsoft.com/office/drawing/2014/main" id="{D4BDF4C2-9FE3-14E9-FFBE-093C6061687A}"/>
              </a:ext>
            </a:extLst>
          </p:cNvPr>
          <p:cNvSpPr>
            <a:spLocks noGrp="1"/>
          </p:cNvSpPr>
          <p:nvPr>
            <p:ph type="sldNum" sz="quarter" idx="12"/>
          </p:nvPr>
        </p:nvSpPr>
        <p:spPr/>
        <p:txBody>
          <a:bodyPr/>
          <a:lstStyle/>
          <a:p>
            <a:fld id="{77298C97-6C5F-41C4-9305-5BFAEBF3D21C}" type="slidenum">
              <a:rPr kumimoji="1" lang="ja-JP" altLang="en-US" smtClean="0"/>
              <a:t>49</a:t>
            </a:fld>
            <a:endParaRPr kumimoji="1" lang="ja-JP" altLang="en-US"/>
          </a:p>
        </p:txBody>
      </p:sp>
    </p:spTree>
    <p:extLst>
      <p:ext uri="{BB962C8B-B14F-4D97-AF65-F5344CB8AC3E}">
        <p14:creationId xmlns:p14="http://schemas.microsoft.com/office/powerpoint/2010/main" val="3807953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 13">
            <a:extLst>
              <a:ext uri="{FF2B5EF4-FFF2-40B4-BE49-F238E27FC236}">
                <a16:creationId xmlns:a16="http://schemas.microsoft.com/office/drawing/2014/main" id="{5ED13F6E-6FCD-E11B-CC0F-39A098CEB94C}"/>
              </a:ext>
            </a:extLst>
          </p:cNvPr>
          <p:cNvGraphicFramePr>
            <a:graphicFrameLocks noGrp="1"/>
          </p:cNvGraphicFramePr>
          <p:nvPr/>
        </p:nvGraphicFramePr>
        <p:xfrm>
          <a:off x="740229" y="916800"/>
          <a:ext cx="10946673" cy="3567963"/>
        </p:xfrm>
        <a:graphic>
          <a:graphicData uri="http://schemas.openxmlformats.org/drawingml/2006/table">
            <a:tbl>
              <a:tblPr firstRow="1" bandRow="1">
                <a:tableStyleId>{7DF18680-E054-41AD-8BC1-D1AEF772440D}</a:tableStyleId>
              </a:tblPr>
              <a:tblGrid>
                <a:gridCol w="3648891">
                  <a:extLst>
                    <a:ext uri="{9D8B030D-6E8A-4147-A177-3AD203B41FA5}">
                      <a16:colId xmlns:a16="http://schemas.microsoft.com/office/drawing/2014/main" val="2807256847"/>
                    </a:ext>
                  </a:extLst>
                </a:gridCol>
                <a:gridCol w="3648891">
                  <a:extLst>
                    <a:ext uri="{9D8B030D-6E8A-4147-A177-3AD203B41FA5}">
                      <a16:colId xmlns:a16="http://schemas.microsoft.com/office/drawing/2014/main" val="1996289347"/>
                    </a:ext>
                  </a:extLst>
                </a:gridCol>
                <a:gridCol w="3648891">
                  <a:extLst>
                    <a:ext uri="{9D8B030D-6E8A-4147-A177-3AD203B41FA5}">
                      <a16:colId xmlns:a16="http://schemas.microsoft.com/office/drawing/2014/main" val="3076931716"/>
                    </a:ext>
                  </a:extLst>
                </a:gridCol>
              </a:tblGrid>
              <a:tr h="509709">
                <a:tc>
                  <a:txBody>
                    <a:bodyPr/>
                    <a:lstStyle/>
                    <a:p>
                      <a:pPr algn="ctr"/>
                      <a:r>
                        <a:rPr kumimoji="1" lang="ja-JP" altLang="en-US" sz="2400" dirty="0"/>
                        <a:t>チーム</a:t>
                      </a:r>
                      <a:r>
                        <a:rPr kumimoji="1" lang="en-US" altLang="ja-JP" sz="2400" dirty="0"/>
                        <a:t>A</a:t>
                      </a:r>
                      <a:endParaRPr kumimoji="1" lang="ja-JP" altLang="en-US" sz="2400" dirty="0"/>
                    </a:p>
                  </a:txBody>
                  <a:tcPr marL="121920" marR="121920" marT="60960" marB="60960"/>
                </a:tc>
                <a:tc>
                  <a:txBody>
                    <a:bodyPr/>
                    <a:lstStyle/>
                    <a:p>
                      <a:pPr algn="ctr"/>
                      <a:r>
                        <a:rPr kumimoji="1" lang="ja-JP" altLang="en-US" sz="2400" dirty="0"/>
                        <a:t>チーム</a:t>
                      </a:r>
                      <a:r>
                        <a:rPr kumimoji="1" lang="en-US" altLang="ja-JP" sz="2400" dirty="0"/>
                        <a:t>B</a:t>
                      </a:r>
                      <a:endParaRPr kumimoji="1" lang="ja-JP" altLang="en-US" sz="2400" dirty="0"/>
                    </a:p>
                  </a:txBody>
                  <a:tcPr marL="121920" marR="121920" marT="60960" marB="60960"/>
                </a:tc>
                <a:tc>
                  <a:txBody>
                    <a:bodyPr/>
                    <a:lstStyle/>
                    <a:p>
                      <a:pPr algn="ctr"/>
                      <a:r>
                        <a:rPr kumimoji="1" lang="ja-JP" altLang="en-US" sz="2400"/>
                        <a:t>チーム</a:t>
                      </a:r>
                      <a:r>
                        <a:rPr kumimoji="1" lang="en-US" altLang="ja-JP" sz="2400"/>
                        <a:t>C</a:t>
                      </a:r>
                      <a:endParaRPr kumimoji="1" lang="ja-JP" altLang="en-US" sz="2400"/>
                    </a:p>
                  </a:txBody>
                  <a:tcPr marL="121920" marR="121920" marT="60960" marB="60960"/>
                </a:tc>
                <a:extLst>
                  <a:ext uri="{0D108BD9-81ED-4DB2-BD59-A6C34878D82A}">
                    <a16:rowId xmlns:a16="http://schemas.microsoft.com/office/drawing/2014/main" val="2800144290"/>
                  </a:ext>
                </a:extLst>
              </a:tr>
              <a:tr h="509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藤田先生</a:t>
                      </a:r>
                    </a:p>
                  </a:txBody>
                  <a:tcPr marL="121920" marR="121920" marT="60960" marB="60960"/>
                </a:tc>
                <a:tc>
                  <a:txBody>
                    <a:bodyPr/>
                    <a:lstStyle/>
                    <a:p>
                      <a:r>
                        <a:rPr kumimoji="1" lang="ja-JP" altLang="en-US" sz="2400" dirty="0"/>
                        <a:t>藤田先生</a:t>
                      </a:r>
                      <a:endParaRPr kumimoji="1" lang="ja-JP" altLang="en-US" sz="2400" dirty="0">
                        <a:solidFill>
                          <a:srgbClr val="FF0000"/>
                        </a:solidFill>
                      </a:endParaRPr>
                    </a:p>
                  </a:txBody>
                  <a:tcPr marL="121920" marR="121920" marT="60960" marB="60960"/>
                </a:tc>
                <a:tc>
                  <a:txBody>
                    <a:bodyPr/>
                    <a:lstStyle/>
                    <a:p>
                      <a:r>
                        <a:rPr kumimoji="1" lang="ja-JP" altLang="en-US" sz="2400" dirty="0"/>
                        <a:t>藤田先生</a:t>
                      </a:r>
                      <a:endParaRPr kumimoji="1" lang="ja-JP" altLang="en-US" sz="2400" dirty="0">
                        <a:solidFill>
                          <a:srgbClr val="FF0000"/>
                        </a:solidFill>
                      </a:endParaRPr>
                    </a:p>
                  </a:txBody>
                  <a:tcPr marL="121920" marR="121920" marT="60960" marB="60960"/>
                </a:tc>
                <a:extLst>
                  <a:ext uri="{0D108BD9-81ED-4DB2-BD59-A6C34878D82A}">
                    <a16:rowId xmlns:a16="http://schemas.microsoft.com/office/drawing/2014/main" val="3128012845"/>
                  </a:ext>
                </a:extLst>
              </a:tr>
              <a:tr h="509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鈴木先生</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横河電機）熊谷様</a:t>
                      </a:r>
                      <a:endParaRPr kumimoji="1" lang="ja-JP" altLang="en-US" sz="2400" dirty="0">
                        <a:solidFill>
                          <a:srgbClr val="FF0000"/>
                        </a:solidFill>
                      </a:endParaRP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東芝）田村様</a:t>
                      </a:r>
                    </a:p>
                  </a:txBody>
                  <a:tcPr marL="121920" marR="121920" marT="60960" marB="60960"/>
                </a:tc>
                <a:extLst>
                  <a:ext uri="{0D108BD9-81ED-4DB2-BD59-A6C34878D82A}">
                    <a16:rowId xmlns:a16="http://schemas.microsoft.com/office/drawing/2014/main" val="2260100327"/>
                  </a:ext>
                </a:extLst>
              </a:tr>
              <a:tr h="509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電脳バンク）浦田様</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三井住友銀行）市原様</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日立）高橋様</a:t>
                      </a:r>
                    </a:p>
                  </a:txBody>
                  <a:tcPr marL="121920" marR="121920" marT="60960" marB="60960"/>
                </a:tc>
                <a:extLst>
                  <a:ext uri="{0D108BD9-81ED-4DB2-BD59-A6C34878D82A}">
                    <a16:rowId xmlns:a16="http://schemas.microsoft.com/office/drawing/2014/main" val="3056375231"/>
                  </a:ext>
                </a:extLst>
              </a:tr>
              <a:tr h="509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横河電機）鎌田様</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富士通）宮前</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chemeClr val="tx1"/>
                          </a:solidFill>
                        </a:rPr>
                        <a:t>横河電機）奥田様</a:t>
                      </a:r>
                    </a:p>
                  </a:txBody>
                  <a:tcPr marL="121920" marR="121920" marT="60960" marB="60960"/>
                </a:tc>
                <a:extLst>
                  <a:ext uri="{0D108BD9-81ED-4DB2-BD59-A6C34878D82A}">
                    <a16:rowId xmlns:a16="http://schemas.microsoft.com/office/drawing/2014/main" val="3208036635"/>
                  </a:ext>
                </a:extLst>
              </a:tr>
              <a:tr h="509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chemeClr val="tx1"/>
                          </a:solidFill>
                        </a:rPr>
                        <a:t>富士通）柳沼</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富士通）蜂谷</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t>富士通）植木</a:t>
                      </a:r>
                    </a:p>
                  </a:txBody>
                  <a:tcPr marL="121920" marR="121920" marT="60960" marB="60960"/>
                </a:tc>
                <a:extLst>
                  <a:ext uri="{0D108BD9-81ED-4DB2-BD59-A6C34878D82A}">
                    <a16:rowId xmlns:a16="http://schemas.microsoft.com/office/drawing/2014/main" val="361666929"/>
                  </a:ext>
                </a:extLst>
              </a:tr>
              <a:tr h="509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2400" dirty="0"/>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2400" dirty="0"/>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2400" dirty="0"/>
                    </a:p>
                  </a:txBody>
                  <a:tcPr marL="121920" marR="121920" marT="60960" marB="60960"/>
                </a:tc>
                <a:extLst>
                  <a:ext uri="{0D108BD9-81ED-4DB2-BD59-A6C34878D82A}">
                    <a16:rowId xmlns:a16="http://schemas.microsoft.com/office/drawing/2014/main" val="3381797503"/>
                  </a:ext>
                </a:extLst>
              </a:tr>
            </a:tbl>
          </a:graphicData>
        </a:graphic>
      </p:graphicFrame>
      <p:sp>
        <p:nvSpPr>
          <p:cNvPr id="5" name="タイトル 1">
            <a:extLst>
              <a:ext uri="{FF2B5EF4-FFF2-40B4-BE49-F238E27FC236}">
                <a16:creationId xmlns:a16="http://schemas.microsoft.com/office/drawing/2014/main" id="{3B1B8790-6E17-70C5-315A-656297D2901C}"/>
              </a:ext>
            </a:extLst>
          </p:cNvPr>
          <p:cNvSpPr txBox="1">
            <a:spLocks/>
          </p:cNvSpPr>
          <p:nvPr/>
        </p:nvSpPr>
        <p:spPr>
          <a:xfrm>
            <a:off x="93786" y="43200"/>
            <a:ext cx="11979269" cy="8736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sz="2400" dirty="0">
                <a:latin typeface="Meiryo UI" panose="020B0604030504040204" pitchFamily="50" charset="-128"/>
                <a:ea typeface="Meiryo UI" panose="020B0604030504040204" pitchFamily="50" charset="-128"/>
              </a:rPr>
              <a:t>チーム編成</a:t>
            </a:r>
            <a:endParaRPr lang="ja-JP" altLang="en-US" sz="2400" dirty="0"/>
          </a:p>
        </p:txBody>
      </p:sp>
      <p:sp>
        <p:nvSpPr>
          <p:cNvPr id="6" name="テキスト ボックス 5">
            <a:extLst>
              <a:ext uri="{FF2B5EF4-FFF2-40B4-BE49-F238E27FC236}">
                <a16:creationId xmlns:a16="http://schemas.microsoft.com/office/drawing/2014/main" id="{74CEDF3E-7BB1-238E-F4CB-E1AB20298FA9}"/>
              </a:ext>
            </a:extLst>
          </p:cNvPr>
          <p:cNvSpPr txBox="1"/>
          <p:nvPr/>
        </p:nvSpPr>
        <p:spPr>
          <a:xfrm>
            <a:off x="963828" y="5596878"/>
            <a:ext cx="7827784" cy="646331"/>
          </a:xfrm>
          <a:prstGeom prst="rect">
            <a:avLst/>
          </a:prstGeom>
          <a:noFill/>
        </p:spPr>
        <p:txBody>
          <a:bodyPr wrap="none" rtlCol="0">
            <a:spAutoFit/>
          </a:bodyPr>
          <a:lstStyle/>
          <a:p>
            <a:r>
              <a:rPr kumimoji="1" lang="en-US" altLang="ja-JP" dirty="0"/>
              <a:t>※</a:t>
            </a:r>
            <a:r>
              <a:rPr kumimoji="1" lang="ja-JP" altLang="en-US" dirty="0"/>
              <a:t>更科は各</a:t>
            </a:r>
            <a:r>
              <a:rPr kumimoji="1" lang="en-US" altLang="ja-JP" dirty="0"/>
              <a:t>Teams</a:t>
            </a:r>
            <a:r>
              <a:rPr kumimoji="1" lang="ja-JP" altLang="en-US" dirty="0"/>
              <a:t>のルームを回ります。質問を受けたり、時間になったら</a:t>
            </a:r>
            <a:endParaRPr kumimoji="1" lang="en-US" altLang="ja-JP" dirty="0"/>
          </a:p>
          <a:p>
            <a:r>
              <a:rPr lang="ja-JP" altLang="en-US" dirty="0"/>
              <a:t>　よびかけて元のルームに戻すオペレーションを行います。</a:t>
            </a:r>
            <a:endParaRPr kumimoji="1" lang="ja-JP" altLang="en-US" dirty="0"/>
          </a:p>
        </p:txBody>
      </p:sp>
      <p:sp>
        <p:nvSpPr>
          <p:cNvPr id="7" name="テキスト ボックス 6">
            <a:extLst>
              <a:ext uri="{FF2B5EF4-FFF2-40B4-BE49-F238E27FC236}">
                <a16:creationId xmlns:a16="http://schemas.microsoft.com/office/drawing/2014/main" id="{78A7D505-C338-B3AF-1026-9CDAA586CB34}"/>
              </a:ext>
            </a:extLst>
          </p:cNvPr>
          <p:cNvSpPr txBox="1"/>
          <p:nvPr/>
        </p:nvSpPr>
        <p:spPr>
          <a:xfrm>
            <a:off x="963828" y="5161956"/>
            <a:ext cx="5955476" cy="369332"/>
          </a:xfrm>
          <a:prstGeom prst="rect">
            <a:avLst/>
          </a:prstGeom>
          <a:noFill/>
        </p:spPr>
        <p:txBody>
          <a:bodyPr wrap="none" rtlCol="0">
            <a:spAutoFit/>
          </a:bodyPr>
          <a:lstStyle/>
          <a:p>
            <a:r>
              <a:rPr kumimoji="1" lang="en-US" altLang="ja-JP" dirty="0"/>
              <a:t>※</a:t>
            </a:r>
            <a:r>
              <a:rPr kumimoji="1" lang="ja-JP" altLang="en-US" dirty="0"/>
              <a:t>当日の参加状況によって変更する可能性はあります。</a:t>
            </a:r>
          </a:p>
        </p:txBody>
      </p:sp>
      <p:sp>
        <p:nvSpPr>
          <p:cNvPr id="8" name="テキスト ボックス 7">
            <a:extLst>
              <a:ext uri="{FF2B5EF4-FFF2-40B4-BE49-F238E27FC236}">
                <a16:creationId xmlns:a16="http://schemas.microsoft.com/office/drawing/2014/main" id="{3E6ECD9C-E6B0-DACD-66E8-545930F48596}"/>
              </a:ext>
            </a:extLst>
          </p:cNvPr>
          <p:cNvSpPr txBox="1"/>
          <p:nvPr/>
        </p:nvSpPr>
        <p:spPr>
          <a:xfrm>
            <a:off x="963828" y="4727035"/>
            <a:ext cx="8521885" cy="369332"/>
          </a:xfrm>
          <a:prstGeom prst="rect">
            <a:avLst/>
          </a:prstGeom>
          <a:noFill/>
        </p:spPr>
        <p:txBody>
          <a:bodyPr wrap="none" rtlCol="0">
            <a:spAutoFit/>
          </a:bodyPr>
          <a:lstStyle/>
          <a:p>
            <a:r>
              <a:rPr kumimoji="1" lang="en-US" altLang="ja-JP" dirty="0"/>
              <a:t>※</a:t>
            </a:r>
            <a:r>
              <a:rPr kumimoji="1" lang="ja-JP" altLang="en-US" dirty="0"/>
              <a:t>藤田先生には、</a:t>
            </a:r>
            <a:r>
              <a:rPr kumimoji="1" lang="en-US" altLang="ja-JP" dirty="0"/>
              <a:t>A</a:t>
            </a:r>
            <a:r>
              <a:rPr kumimoji="1" lang="ja-JP" altLang="en-US" dirty="0"/>
              <a:t>、</a:t>
            </a:r>
            <a:r>
              <a:rPr kumimoji="1" lang="en-US" altLang="ja-JP" dirty="0"/>
              <a:t>B</a:t>
            </a:r>
            <a:r>
              <a:rPr kumimoji="1" lang="ja-JP" altLang="en-US" dirty="0"/>
              <a:t>、</a:t>
            </a:r>
            <a:r>
              <a:rPr kumimoji="1" lang="en-US" altLang="ja-JP" dirty="0"/>
              <a:t>C</a:t>
            </a:r>
            <a:r>
              <a:rPr kumimoji="1" lang="ja-JP" altLang="en-US" dirty="0"/>
              <a:t>チームに約</a:t>
            </a:r>
            <a:r>
              <a:rPr kumimoji="1" lang="en-US" altLang="ja-JP" dirty="0"/>
              <a:t>XX</a:t>
            </a:r>
            <a:r>
              <a:rPr kumimoji="1" lang="ja-JP" altLang="en-US" dirty="0"/>
              <a:t>分ずつご参加頂きアドバイス頂きます。</a:t>
            </a:r>
          </a:p>
        </p:txBody>
      </p:sp>
    </p:spTree>
    <p:extLst>
      <p:ext uri="{BB962C8B-B14F-4D97-AF65-F5344CB8AC3E}">
        <p14:creationId xmlns:p14="http://schemas.microsoft.com/office/powerpoint/2010/main" val="237327722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楕円 58">
            <a:extLst>
              <a:ext uri="{FF2B5EF4-FFF2-40B4-BE49-F238E27FC236}">
                <a16:creationId xmlns:a16="http://schemas.microsoft.com/office/drawing/2014/main" id="{6D28D0B8-E7CB-F8E2-E7D7-CF9992346C09}"/>
              </a:ext>
            </a:extLst>
          </p:cNvPr>
          <p:cNvSpPr/>
          <p:nvPr/>
        </p:nvSpPr>
        <p:spPr>
          <a:xfrm>
            <a:off x="3683572" y="1323456"/>
            <a:ext cx="5138350" cy="17029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5" name="楕円 54">
            <a:extLst>
              <a:ext uri="{FF2B5EF4-FFF2-40B4-BE49-F238E27FC236}">
                <a16:creationId xmlns:a16="http://schemas.microsoft.com/office/drawing/2014/main" id="{A6544973-4261-AD2E-2B58-C3E311F4A412}"/>
              </a:ext>
            </a:extLst>
          </p:cNvPr>
          <p:cNvSpPr/>
          <p:nvPr/>
        </p:nvSpPr>
        <p:spPr>
          <a:xfrm>
            <a:off x="6807173" y="4720230"/>
            <a:ext cx="2925026" cy="2022607"/>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2" name="楕円 51">
            <a:extLst>
              <a:ext uri="{FF2B5EF4-FFF2-40B4-BE49-F238E27FC236}">
                <a16:creationId xmlns:a16="http://schemas.microsoft.com/office/drawing/2014/main" id="{AEB0EF09-C145-06D9-6EE3-79F6B52AB402}"/>
              </a:ext>
            </a:extLst>
          </p:cNvPr>
          <p:cNvSpPr/>
          <p:nvPr/>
        </p:nvSpPr>
        <p:spPr>
          <a:xfrm>
            <a:off x="125684" y="2766193"/>
            <a:ext cx="5470885" cy="27491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3" name="四角形: 角を丸くする 12">
            <a:extLst>
              <a:ext uri="{FF2B5EF4-FFF2-40B4-BE49-F238E27FC236}">
                <a16:creationId xmlns:a16="http://schemas.microsoft.com/office/drawing/2014/main" id="{09BA3023-A8FD-6972-676E-A0A7757CE5D4}"/>
              </a:ext>
            </a:extLst>
          </p:cNvPr>
          <p:cNvSpPr/>
          <p:nvPr/>
        </p:nvSpPr>
        <p:spPr>
          <a:xfrm>
            <a:off x="9706076" y="317070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病院</a:t>
            </a:r>
          </a:p>
        </p:txBody>
      </p:sp>
      <p:sp>
        <p:nvSpPr>
          <p:cNvPr id="8" name="テキスト ボックス 7">
            <a:extLst>
              <a:ext uri="{FF2B5EF4-FFF2-40B4-BE49-F238E27FC236}">
                <a16:creationId xmlns:a16="http://schemas.microsoft.com/office/drawing/2014/main" id="{3C859B0C-8B8B-35E9-0730-4DAA948C3931}"/>
              </a:ext>
            </a:extLst>
          </p:cNvPr>
          <p:cNvSpPr txBox="1"/>
          <p:nvPr/>
        </p:nvSpPr>
        <p:spPr>
          <a:xfrm>
            <a:off x="217465" y="163790"/>
            <a:ext cx="11752862"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スマートシティ</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長崎県五島市、徳島県美波町</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2"/>
              </a:rPr>
              <a:t>https://www.mlit.go.jp/scpf/projects/docs/smartcityproject_mlit(2)%2018_minami.pdf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3"/>
              </a:rPr>
              <a:t>https://www.mlit.go.jp/scpf/projects/docs/smartiland_mlit%2001_goshima.pdf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p:txBody>
      </p:sp>
      <p:sp>
        <p:nvSpPr>
          <p:cNvPr id="2" name="正方形/長方形 1">
            <a:extLst>
              <a:ext uri="{FF2B5EF4-FFF2-40B4-BE49-F238E27FC236}">
                <a16:creationId xmlns:a16="http://schemas.microsoft.com/office/drawing/2014/main" id="{B6588E7D-FD89-27CA-977F-13A0BC94D489}"/>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メイリオ"/>
                <a:ea typeface="メイリオ"/>
                <a:cs typeface="+mn-cs"/>
              </a:rPr>
              <a:t>C</a:t>
            </a:r>
            <a:r>
              <a:rPr kumimoji="1" lang="ja-JP" altLang="en-US" sz="1800" b="0" i="0" u="none" strike="noStrike" kern="1200" cap="none" spc="0" normalizeH="0" baseline="0" noProof="0">
                <a:ln>
                  <a:noFill/>
                </a:ln>
                <a:solidFill>
                  <a:prstClr val="white"/>
                </a:solidFill>
                <a:effectLst/>
                <a:uLnTx/>
                <a:uFillTx/>
                <a:latin typeface="メイリオ"/>
                <a:ea typeface="メイリオ"/>
                <a:cs typeface="+mn-cs"/>
              </a:rPr>
              <a:t>チーム</a:t>
            </a:r>
          </a:p>
        </p:txBody>
      </p:sp>
      <p:sp>
        <p:nvSpPr>
          <p:cNvPr id="15" name="四角形: 角を丸くする 14">
            <a:extLst>
              <a:ext uri="{FF2B5EF4-FFF2-40B4-BE49-F238E27FC236}">
                <a16:creationId xmlns:a16="http://schemas.microsoft.com/office/drawing/2014/main" id="{0C54C139-F2D3-0C37-6205-749CAA230898}"/>
              </a:ext>
            </a:extLst>
          </p:cNvPr>
          <p:cNvSpPr/>
          <p:nvPr/>
        </p:nvSpPr>
        <p:spPr>
          <a:xfrm>
            <a:off x="4869482" y="416101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6" name="四角形: 角を丸くする 15">
            <a:extLst>
              <a:ext uri="{FF2B5EF4-FFF2-40B4-BE49-F238E27FC236}">
                <a16:creationId xmlns:a16="http://schemas.microsoft.com/office/drawing/2014/main" id="{AAC0454E-2BC4-4507-8F11-032E47F3423A}"/>
              </a:ext>
            </a:extLst>
          </p:cNvPr>
          <p:cNvSpPr/>
          <p:nvPr/>
        </p:nvSpPr>
        <p:spPr>
          <a:xfrm>
            <a:off x="5244920" y="2712761"/>
            <a:ext cx="1681896" cy="65407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船</a:t>
            </a:r>
          </a:p>
        </p:txBody>
      </p:sp>
      <p:sp>
        <p:nvSpPr>
          <p:cNvPr id="20" name="四角形: 角を丸くする 19">
            <a:extLst>
              <a:ext uri="{FF2B5EF4-FFF2-40B4-BE49-F238E27FC236}">
                <a16:creationId xmlns:a16="http://schemas.microsoft.com/office/drawing/2014/main" id="{AE44496F-5087-89FF-F286-7B2FDFB17267}"/>
              </a:ext>
            </a:extLst>
          </p:cNvPr>
          <p:cNvSpPr/>
          <p:nvPr/>
        </p:nvSpPr>
        <p:spPr>
          <a:xfrm>
            <a:off x="919654" y="4353660"/>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洋上風力発電</a:t>
            </a:r>
          </a:p>
        </p:txBody>
      </p:sp>
      <p:sp>
        <p:nvSpPr>
          <p:cNvPr id="21" name="四角形: 角を丸くする 20">
            <a:extLst>
              <a:ext uri="{FF2B5EF4-FFF2-40B4-BE49-F238E27FC236}">
                <a16:creationId xmlns:a16="http://schemas.microsoft.com/office/drawing/2014/main" id="{8AE1BA1F-0B3F-6556-350D-172E9962A541}"/>
              </a:ext>
            </a:extLst>
          </p:cNvPr>
          <p:cNvSpPr/>
          <p:nvPr/>
        </p:nvSpPr>
        <p:spPr>
          <a:xfrm>
            <a:off x="7267204" y="3715068"/>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ドローン</a:t>
            </a:r>
          </a:p>
        </p:txBody>
      </p:sp>
      <p:sp>
        <p:nvSpPr>
          <p:cNvPr id="23" name="四角形: 角を丸くする 22">
            <a:extLst>
              <a:ext uri="{FF2B5EF4-FFF2-40B4-BE49-F238E27FC236}">
                <a16:creationId xmlns:a16="http://schemas.microsoft.com/office/drawing/2014/main" id="{5B2A1BF2-F8B0-A806-FDCE-D7AC140C79EE}"/>
              </a:ext>
            </a:extLst>
          </p:cNvPr>
          <p:cNvSpPr/>
          <p:nvPr/>
        </p:nvSpPr>
        <p:spPr>
          <a:xfrm>
            <a:off x="7181790" y="555015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LPWA</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4" name="四角形: 角を丸くする 23">
            <a:extLst>
              <a:ext uri="{FF2B5EF4-FFF2-40B4-BE49-F238E27FC236}">
                <a16:creationId xmlns:a16="http://schemas.microsoft.com/office/drawing/2014/main" id="{68261F42-4CD8-7A12-E8A7-31DA7D4C4B37}"/>
              </a:ext>
            </a:extLst>
          </p:cNvPr>
          <p:cNvSpPr/>
          <p:nvPr/>
        </p:nvSpPr>
        <p:spPr>
          <a:xfrm>
            <a:off x="1468082" y="293706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EMS</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6" name="四角形: 角を丸くする 25">
            <a:extLst>
              <a:ext uri="{FF2B5EF4-FFF2-40B4-BE49-F238E27FC236}">
                <a16:creationId xmlns:a16="http://schemas.microsoft.com/office/drawing/2014/main" id="{85CB1D2E-F4CB-6C6A-7776-F731A964FD1F}"/>
              </a:ext>
            </a:extLst>
          </p:cNvPr>
          <p:cNvSpPr/>
          <p:nvPr/>
        </p:nvSpPr>
        <p:spPr>
          <a:xfrm>
            <a:off x="4129619" y="1701302"/>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スマート養殖・漁業</a:t>
            </a:r>
          </a:p>
        </p:txBody>
      </p:sp>
      <p:sp>
        <p:nvSpPr>
          <p:cNvPr id="27" name="四角形: 角を丸くする 26">
            <a:extLst>
              <a:ext uri="{FF2B5EF4-FFF2-40B4-BE49-F238E27FC236}">
                <a16:creationId xmlns:a16="http://schemas.microsoft.com/office/drawing/2014/main" id="{9F48B3AE-69E6-4CE1-0239-82BFCCFC3F1B}"/>
              </a:ext>
            </a:extLst>
          </p:cNvPr>
          <p:cNvSpPr/>
          <p:nvPr/>
        </p:nvSpPr>
        <p:spPr>
          <a:xfrm>
            <a:off x="3259725" y="5594297"/>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一般家庭</a:t>
            </a:r>
          </a:p>
        </p:txBody>
      </p:sp>
      <p:sp>
        <p:nvSpPr>
          <p:cNvPr id="32" name="四角形: 角を丸くする 31">
            <a:extLst>
              <a:ext uri="{FF2B5EF4-FFF2-40B4-BE49-F238E27FC236}">
                <a16:creationId xmlns:a16="http://schemas.microsoft.com/office/drawing/2014/main" id="{ADAE2092-7953-6047-3072-ECBFA6809DDB}"/>
              </a:ext>
            </a:extLst>
          </p:cNvPr>
          <p:cNvSpPr/>
          <p:nvPr/>
        </p:nvSpPr>
        <p:spPr>
          <a:xfrm>
            <a:off x="6786553" y="170130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a:t>
            </a:r>
          </a:p>
        </p:txBody>
      </p:sp>
      <p:sp>
        <p:nvSpPr>
          <p:cNvPr id="54" name="楕円 53">
            <a:extLst>
              <a:ext uri="{FF2B5EF4-FFF2-40B4-BE49-F238E27FC236}">
                <a16:creationId xmlns:a16="http://schemas.microsoft.com/office/drawing/2014/main" id="{C7A4E63A-6F0E-9AEC-BD41-19FFD0EE399E}"/>
              </a:ext>
            </a:extLst>
          </p:cNvPr>
          <p:cNvSpPr/>
          <p:nvPr/>
        </p:nvSpPr>
        <p:spPr>
          <a:xfrm>
            <a:off x="3997846" y="2557896"/>
            <a:ext cx="5674964" cy="28100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7" name="テキスト ボックス 56">
            <a:extLst>
              <a:ext uri="{FF2B5EF4-FFF2-40B4-BE49-F238E27FC236}">
                <a16:creationId xmlns:a16="http://schemas.microsoft.com/office/drawing/2014/main" id="{1041278D-23D1-90E5-7BA9-5A26FDFB2E8E}"/>
              </a:ext>
            </a:extLst>
          </p:cNvPr>
          <p:cNvSpPr txBox="1"/>
          <p:nvPr/>
        </p:nvSpPr>
        <p:spPr>
          <a:xfrm>
            <a:off x="318824" y="2352525"/>
            <a:ext cx="142613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エネルギー</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8" name="テキスト ボックス 57">
            <a:extLst>
              <a:ext uri="{FF2B5EF4-FFF2-40B4-BE49-F238E27FC236}">
                <a16:creationId xmlns:a16="http://schemas.microsoft.com/office/drawing/2014/main" id="{91D269AF-A48E-3776-3296-66152BE50F3C}"/>
              </a:ext>
            </a:extLst>
          </p:cNvPr>
          <p:cNvSpPr txBox="1"/>
          <p:nvPr/>
        </p:nvSpPr>
        <p:spPr>
          <a:xfrm>
            <a:off x="9397301" y="5434646"/>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通信</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3" name="楕円 62">
            <a:extLst>
              <a:ext uri="{FF2B5EF4-FFF2-40B4-BE49-F238E27FC236}">
                <a16:creationId xmlns:a16="http://schemas.microsoft.com/office/drawing/2014/main" id="{9F376FB0-2FDD-B431-EC11-A61CE241FAAD}"/>
              </a:ext>
            </a:extLst>
          </p:cNvPr>
          <p:cNvSpPr/>
          <p:nvPr/>
        </p:nvSpPr>
        <p:spPr>
          <a:xfrm>
            <a:off x="8453579" y="2884123"/>
            <a:ext cx="3632124" cy="140122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5" name="楕円 64">
            <a:extLst>
              <a:ext uri="{FF2B5EF4-FFF2-40B4-BE49-F238E27FC236}">
                <a16:creationId xmlns:a16="http://schemas.microsoft.com/office/drawing/2014/main" id="{D93E4033-596D-3F49-8B27-5B0F696E3DDF}"/>
              </a:ext>
            </a:extLst>
          </p:cNvPr>
          <p:cNvSpPr/>
          <p:nvPr/>
        </p:nvSpPr>
        <p:spPr>
          <a:xfrm>
            <a:off x="2376614" y="4975662"/>
            <a:ext cx="4082244" cy="190814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8" name="テキスト ボックス 67">
            <a:extLst>
              <a:ext uri="{FF2B5EF4-FFF2-40B4-BE49-F238E27FC236}">
                <a16:creationId xmlns:a16="http://schemas.microsoft.com/office/drawing/2014/main" id="{1475E675-6217-830E-ED1B-D4EB87DBACAE}"/>
              </a:ext>
            </a:extLst>
          </p:cNvPr>
          <p:cNvSpPr txBox="1"/>
          <p:nvPr/>
        </p:nvSpPr>
        <p:spPr>
          <a:xfrm>
            <a:off x="1738328" y="5949885"/>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町・集落</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0" name="スマイル 49">
            <a:extLst>
              <a:ext uri="{FF2B5EF4-FFF2-40B4-BE49-F238E27FC236}">
                <a16:creationId xmlns:a16="http://schemas.microsoft.com/office/drawing/2014/main" id="{085D91F0-9032-248D-3751-20FDB0325BA1}"/>
              </a:ext>
            </a:extLst>
          </p:cNvPr>
          <p:cNvSpPr/>
          <p:nvPr/>
        </p:nvSpPr>
        <p:spPr>
          <a:xfrm>
            <a:off x="5244920" y="5741729"/>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71" name="スマイル 70">
            <a:extLst>
              <a:ext uri="{FF2B5EF4-FFF2-40B4-BE49-F238E27FC236}">
                <a16:creationId xmlns:a16="http://schemas.microsoft.com/office/drawing/2014/main" id="{4BD7EBEF-E0B9-953B-286D-A4F830F02241}"/>
              </a:ext>
            </a:extLst>
          </p:cNvPr>
          <p:cNvSpPr/>
          <p:nvPr/>
        </p:nvSpPr>
        <p:spPr>
          <a:xfrm>
            <a:off x="9954134" y="3332500"/>
            <a:ext cx="317700" cy="327257"/>
          </a:xfrm>
          <a:prstGeom prst="smileyFace">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3" name="矢印: 下 2">
            <a:extLst>
              <a:ext uri="{FF2B5EF4-FFF2-40B4-BE49-F238E27FC236}">
                <a16:creationId xmlns:a16="http://schemas.microsoft.com/office/drawing/2014/main" id="{2AB2158A-708C-6A39-8766-160674CF7864}"/>
              </a:ext>
            </a:extLst>
          </p:cNvPr>
          <p:cNvSpPr/>
          <p:nvPr/>
        </p:nvSpPr>
        <p:spPr>
          <a:xfrm>
            <a:off x="5561967" y="2379363"/>
            <a:ext cx="422351" cy="531598"/>
          </a:xfrm>
          <a:prstGeom prst="downArrow">
            <a:avLst/>
          </a:prstGeom>
          <a:solidFill>
            <a:srgbClr val="00B0F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4" name="矢印: 下 3">
            <a:extLst>
              <a:ext uri="{FF2B5EF4-FFF2-40B4-BE49-F238E27FC236}">
                <a16:creationId xmlns:a16="http://schemas.microsoft.com/office/drawing/2014/main" id="{7A28D268-ABA3-0AB5-0277-D0AC675E3DBF}"/>
              </a:ext>
            </a:extLst>
          </p:cNvPr>
          <p:cNvSpPr/>
          <p:nvPr/>
        </p:nvSpPr>
        <p:spPr>
          <a:xfrm rot="844855">
            <a:off x="4827878" y="3270640"/>
            <a:ext cx="422351" cy="2511484"/>
          </a:xfrm>
          <a:prstGeom prst="downArrow">
            <a:avLst/>
          </a:prstGeom>
          <a:solidFill>
            <a:srgbClr val="00B0F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 name="矢印: 下 5">
            <a:extLst>
              <a:ext uri="{FF2B5EF4-FFF2-40B4-BE49-F238E27FC236}">
                <a16:creationId xmlns:a16="http://schemas.microsoft.com/office/drawing/2014/main" id="{FB1FD046-7800-3BE8-2C5A-6208BD7C8F0A}"/>
              </a:ext>
            </a:extLst>
          </p:cNvPr>
          <p:cNvSpPr/>
          <p:nvPr/>
        </p:nvSpPr>
        <p:spPr>
          <a:xfrm rot="1054498">
            <a:off x="6559877" y="2424147"/>
            <a:ext cx="420901" cy="1974297"/>
          </a:xfrm>
          <a:prstGeom prst="downArrow">
            <a:avLst/>
          </a:prstGeom>
          <a:solidFill>
            <a:schemeClr val="accent6">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7" name="矢印: 下 6">
            <a:extLst>
              <a:ext uri="{FF2B5EF4-FFF2-40B4-BE49-F238E27FC236}">
                <a16:creationId xmlns:a16="http://schemas.microsoft.com/office/drawing/2014/main" id="{5C460815-3233-C3F9-406C-19E4E0943EEC}"/>
              </a:ext>
            </a:extLst>
          </p:cNvPr>
          <p:cNvSpPr/>
          <p:nvPr/>
        </p:nvSpPr>
        <p:spPr>
          <a:xfrm rot="1054498">
            <a:off x="5186955" y="4712391"/>
            <a:ext cx="420901" cy="1044694"/>
          </a:xfrm>
          <a:prstGeom prst="downArrow">
            <a:avLst/>
          </a:prstGeom>
          <a:solidFill>
            <a:schemeClr val="accent6">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0" name="矢印: 右 9">
            <a:extLst>
              <a:ext uri="{FF2B5EF4-FFF2-40B4-BE49-F238E27FC236}">
                <a16:creationId xmlns:a16="http://schemas.microsoft.com/office/drawing/2014/main" id="{0A6EBA22-A186-B836-4ECB-905A5786F3A3}"/>
              </a:ext>
            </a:extLst>
          </p:cNvPr>
          <p:cNvSpPr/>
          <p:nvPr/>
        </p:nvSpPr>
        <p:spPr>
          <a:xfrm rot="18427017">
            <a:off x="5378794" y="5488569"/>
            <a:ext cx="3287416" cy="396804"/>
          </a:xfrm>
          <a:prstGeom prst="rightArrow">
            <a:avLst/>
          </a:prstGeom>
          <a:solidFill>
            <a:srgbClr val="FF00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1" name="矢印: 右 10">
            <a:extLst>
              <a:ext uri="{FF2B5EF4-FFF2-40B4-BE49-F238E27FC236}">
                <a16:creationId xmlns:a16="http://schemas.microsoft.com/office/drawing/2014/main" id="{234CF158-EF31-9F6C-501F-A18CA70555C0}"/>
              </a:ext>
            </a:extLst>
          </p:cNvPr>
          <p:cNvSpPr/>
          <p:nvPr/>
        </p:nvSpPr>
        <p:spPr>
          <a:xfrm rot="19930823">
            <a:off x="9117559" y="3839966"/>
            <a:ext cx="1032576" cy="396804"/>
          </a:xfrm>
          <a:prstGeom prst="rightArrow">
            <a:avLst/>
          </a:prstGeom>
          <a:solidFill>
            <a:srgbClr val="FF00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2" name="矢印: 右 11">
            <a:extLst>
              <a:ext uri="{FF2B5EF4-FFF2-40B4-BE49-F238E27FC236}">
                <a16:creationId xmlns:a16="http://schemas.microsoft.com/office/drawing/2014/main" id="{9714DC0C-D5BA-EACE-488A-01E2C6556A36}"/>
              </a:ext>
            </a:extLst>
          </p:cNvPr>
          <p:cNvSpPr/>
          <p:nvPr/>
        </p:nvSpPr>
        <p:spPr>
          <a:xfrm rot="19930823" flipH="1">
            <a:off x="8839976" y="3396479"/>
            <a:ext cx="1048916" cy="396804"/>
          </a:xfrm>
          <a:prstGeom prst="rightArrow">
            <a:avLst/>
          </a:prstGeom>
          <a:solidFill>
            <a:srgbClr val="FF00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4" name="矢印: 右 13">
            <a:extLst>
              <a:ext uri="{FF2B5EF4-FFF2-40B4-BE49-F238E27FC236}">
                <a16:creationId xmlns:a16="http://schemas.microsoft.com/office/drawing/2014/main" id="{717A5D5B-D5A0-8BF0-3A3F-E91E7FD3386E}"/>
              </a:ext>
            </a:extLst>
          </p:cNvPr>
          <p:cNvSpPr/>
          <p:nvPr/>
        </p:nvSpPr>
        <p:spPr>
          <a:xfrm rot="19052000" flipH="1">
            <a:off x="5346307" y="4939291"/>
            <a:ext cx="2343403" cy="396804"/>
          </a:xfrm>
          <a:prstGeom prst="rightArrow">
            <a:avLst/>
          </a:prstGeom>
          <a:solidFill>
            <a:srgbClr val="FF00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7" name="テキスト ボックス 16">
            <a:extLst>
              <a:ext uri="{FF2B5EF4-FFF2-40B4-BE49-F238E27FC236}">
                <a16:creationId xmlns:a16="http://schemas.microsoft.com/office/drawing/2014/main" id="{DE0FC0EF-4FCE-3DD4-FA3B-8EB31793B801}"/>
              </a:ext>
            </a:extLst>
          </p:cNvPr>
          <p:cNvSpPr txBox="1"/>
          <p:nvPr/>
        </p:nvSpPr>
        <p:spPr>
          <a:xfrm>
            <a:off x="7308876" y="2968697"/>
            <a:ext cx="2277811"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スマートモビリティ</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8" name="テキスト ボックス 17">
            <a:extLst>
              <a:ext uri="{FF2B5EF4-FFF2-40B4-BE49-F238E27FC236}">
                <a16:creationId xmlns:a16="http://schemas.microsoft.com/office/drawing/2014/main" id="{2C8B3F78-A84A-CAEC-B571-FB526807D9F8}"/>
              </a:ext>
            </a:extLst>
          </p:cNvPr>
          <p:cNvSpPr txBox="1"/>
          <p:nvPr/>
        </p:nvSpPr>
        <p:spPr>
          <a:xfrm>
            <a:off x="3256994" y="1305214"/>
            <a:ext cx="2424715"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スマート農業・漁業</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9" name="テキスト ボックス 18">
            <a:extLst>
              <a:ext uri="{FF2B5EF4-FFF2-40B4-BE49-F238E27FC236}">
                <a16:creationId xmlns:a16="http://schemas.microsoft.com/office/drawing/2014/main" id="{79EC5CF9-674F-A5D9-E487-583C2CAFDE1A}"/>
              </a:ext>
            </a:extLst>
          </p:cNvPr>
          <p:cNvSpPr txBox="1"/>
          <p:nvPr/>
        </p:nvSpPr>
        <p:spPr>
          <a:xfrm>
            <a:off x="9672810" y="2686053"/>
            <a:ext cx="1645260"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スマート医療</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2" name="テキスト ボックス 21">
            <a:extLst>
              <a:ext uri="{FF2B5EF4-FFF2-40B4-BE49-F238E27FC236}">
                <a16:creationId xmlns:a16="http://schemas.microsoft.com/office/drawing/2014/main" id="{C1E6E3A6-6051-01A0-5DA2-CFA8CA1F4BBE}"/>
              </a:ext>
            </a:extLst>
          </p:cNvPr>
          <p:cNvSpPr txBox="1"/>
          <p:nvPr/>
        </p:nvSpPr>
        <p:spPr>
          <a:xfrm>
            <a:off x="4529512" y="141754"/>
            <a:ext cx="249299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1" i="0" u="none" strike="noStrike" kern="1200" cap="none" spc="0" normalizeH="0" baseline="0" noProof="0">
                <a:ln>
                  <a:noFill/>
                </a:ln>
                <a:solidFill>
                  <a:srgbClr val="000000"/>
                </a:solidFill>
                <a:effectLst/>
                <a:uLnTx/>
                <a:uFillTx/>
                <a:latin typeface="メイリオ"/>
                <a:ea typeface="メイリオ"/>
                <a:cs typeface="+mn-cs"/>
              </a:rPr>
              <a:t>モノの流れのレイヤー</a:t>
            </a:r>
          </a:p>
        </p:txBody>
      </p:sp>
      <p:sp>
        <p:nvSpPr>
          <p:cNvPr id="1717" name="スライド番号プレースホルダー 1716">
            <a:extLst>
              <a:ext uri="{FF2B5EF4-FFF2-40B4-BE49-F238E27FC236}">
                <a16:creationId xmlns:a16="http://schemas.microsoft.com/office/drawing/2014/main" id="{A39DCC80-D6AD-ABB7-136E-72CBFE23F5B3}"/>
              </a:ext>
            </a:extLst>
          </p:cNvPr>
          <p:cNvSpPr>
            <a:spLocks noGrp="1"/>
          </p:cNvSpPr>
          <p:nvPr>
            <p:ph type="sldNum" sz="quarter" idx="12"/>
          </p:nvPr>
        </p:nvSpPr>
        <p:spPr/>
        <p:txBody>
          <a:bodyPr/>
          <a:lstStyle/>
          <a:p>
            <a:fld id="{77298C97-6C5F-41C4-9305-5BFAEBF3D21C}" type="slidenum">
              <a:rPr kumimoji="1" lang="ja-JP" altLang="en-US" smtClean="0"/>
              <a:t>50</a:t>
            </a:fld>
            <a:endParaRPr kumimoji="1" lang="ja-JP" altLang="en-US"/>
          </a:p>
        </p:txBody>
      </p:sp>
    </p:spTree>
    <p:extLst>
      <p:ext uri="{BB962C8B-B14F-4D97-AF65-F5344CB8AC3E}">
        <p14:creationId xmlns:p14="http://schemas.microsoft.com/office/powerpoint/2010/main" val="8339404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参考</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第</a:t>
            </a:r>
            <a:r>
              <a:rPr lang="en-US" altLang="ja-JP" sz="3733" dirty="0">
                <a:solidFill>
                  <a:srgbClr val="000000"/>
                </a:solidFill>
                <a:latin typeface="メイリオ"/>
                <a:ea typeface="メイリオ"/>
              </a:rPr>
              <a:t>7</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回</a:t>
            </a:r>
            <a:r>
              <a:rPr kumimoji="1" lang="en-US" altLang="ja-JP" sz="3733" b="1" i="0" u="none" strike="noStrike" kern="1200" cap="none" spc="0" normalizeH="0" baseline="0" noProof="0" dirty="0">
                <a:ln>
                  <a:noFill/>
                </a:ln>
                <a:solidFill>
                  <a:srgbClr val="000000"/>
                </a:solidFill>
                <a:effectLst/>
                <a:uLnTx/>
                <a:uFillTx/>
                <a:latin typeface="メイリオ"/>
                <a:ea typeface="メイリオ"/>
                <a:cs typeface="+mj-cs"/>
              </a:rPr>
              <a:t>(9/26)</a:t>
            </a:r>
            <a:r>
              <a:rPr kumimoji="1" lang="ja-JP" altLang="en-US" sz="3733" b="1" i="0" u="none" strike="noStrike" kern="1200" cap="none" spc="0" normalizeH="0" baseline="0" noProof="0" dirty="0">
                <a:ln>
                  <a:noFill/>
                </a:ln>
                <a:solidFill>
                  <a:srgbClr val="000000"/>
                </a:solidFill>
                <a:effectLst/>
                <a:uLnTx/>
                <a:uFillTx/>
                <a:latin typeface="メイリオ"/>
                <a:ea typeface="メイリオ"/>
                <a:cs typeface="+mj-cs"/>
              </a:rPr>
              <a:t>成果物</a:t>
            </a:r>
          </a:p>
        </p:txBody>
      </p:sp>
      <p:sp>
        <p:nvSpPr>
          <p:cNvPr id="1683" name="スライド番号プレースホルダー 1682">
            <a:extLst>
              <a:ext uri="{FF2B5EF4-FFF2-40B4-BE49-F238E27FC236}">
                <a16:creationId xmlns:a16="http://schemas.microsoft.com/office/drawing/2014/main" id="{7D92220A-C6E8-E229-D5EF-F42AC621D64E}"/>
              </a:ext>
            </a:extLst>
          </p:cNvPr>
          <p:cNvSpPr>
            <a:spLocks noGrp="1"/>
          </p:cNvSpPr>
          <p:nvPr>
            <p:ph type="sldNum" sz="quarter" idx="12"/>
          </p:nvPr>
        </p:nvSpPr>
        <p:spPr/>
        <p:txBody>
          <a:bodyPr/>
          <a:lstStyle/>
          <a:p>
            <a:fld id="{4D029D89-7B63-4C94-AD4D-2E4D6BB83637}" type="slidenum">
              <a:rPr kumimoji="1" lang="ja-JP" altLang="en-US" smtClean="0"/>
              <a:t>51</a:t>
            </a:fld>
            <a:endParaRPr kumimoji="1" lang="ja-JP" altLang="en-US"/>
          </a:p>
        </p:txBody>
      </p:sp>
    </p:spTree>
    <p:extLst>
      <p:ext uri="{BB962C8B-B14F-4D97-AF65-F5344CB8AC3E}">
        <p14:creationId xmlns:p14="http://schemas.microsoft.com/office/powerpoint/2010/main" val="16555381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テキスト ボックス 7">
            <a:extLst>
              <a:ext uri="{FF2B5EF4-FFF2-40B4-BE49-F238E27FC236}">
                <a16:creationId xmlns:a16="http://schemas.microsoft.com/office/drawing/2014/main" id="{3C859B0C-8B8B-35E9-0730-4DAA948C3931}"/>
              </a:ext>
            </a:extLst>
          </p:cNvPr>
          <p:cNvSpPr txBox="1"/>
          <p:nvPr/>
        </p:nvSpPr>
        <p:spPr>
          <a:xfrm>
            <a:off x="217465" y="219430"/>
            <a:ext cx="5112181"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rPr>
              <a:t>・それぞれのシステムが何をやり取りするか</a:t>
            </a:r>
            <a:endParaRPr kumimoji="1" lang="en-US" altLang="ja-JP"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rPr>
              <a:t>・人の要素がどこに関係するか</a:t>
            </a:r>
            <a:endParaRPr kumimoji="1" lang="en-US" altLang="ja-JP"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rPr>
              <a:t>　　従業員としての人、住民としての人では役割が異なる</a:t>
            </a:r>
            <a:endParaRPr kumimoji="1" lang="en-US" altLang="ja-JP" sz="1400" b="0" i="0" u="none" strike="noStrike" kern="1200" cap="none" spc="0" normalizeH="0" baseline="0" noProof="0">
              <a:ln>
                <a:noFill/>
              </a:ln>
              <a:solidFill>
                <a:srgbClr val="333333"/>
              </a:solidFill>
              <a:effectLst/>
              <a:uLnTx/>
              <a:uFillTx/>
              <a:latin typeface="游ゴシック" panose="020B0400000000000000" pitchFamily="50" charset="-128"/>
              <a:ea typeface="游ゴシック" panose="020B0400000000000000" pitchFamily="50" charset="-128"/>
              <a:cs typeface="+mn-cs"/>
            </a:endParaRPr>
          </a:p>
        </p:txBody>
      </p:sp>
      <p:sp>
        <p:nvSpPr>
          <p:cNvPr id="4" name="四角形: 角を丸くする 3">
            <a:extLst>
              <a:ext uri="{FF2B5EF4-FFF2-40B4-BE49-F238E27FC236}">
                <a16:creationId xmlns:a16="http://schemas.microsoft.com/office/drawing/2014/main" id="{A5E14257-3CBC-6E46-1DCB-AF099B30C307}"/>
              </a:ext>
            </a:extLst>
          </p:cNvPr>
          <p:cNvSpPr/>
          <p:nvPr/>
        </p:nvSpPr>
        <p:spPr>
          <a:xfrm>
            <a:off x="692371" y="3025634"/>
            <a:ext cx="2534718" cy="459847"/>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化学プラント</a:t>
            </a:r>
          </a:p>
        </p:txBody>
      </p:sp>
      <p:sp>
        <p:nvSpPr>
          <p:cNvPr id="5" name="四角形: 角を丸くする 4">
            <a:extLst>
              <a:ext uri="{FF2B5EF4-FFF2-40B4-BE49-F238E27FC236}">
                <a16:creationId xmlns:a16="http://schemas.microsoft.com/office/drawing/2014/main" id="{19B3C149-39EF-77C2-C5CC-34E8483FEAD3}"/>
              </a:ext>
            </a:extLst>
          </p:cNvPr>
          <p:cNvSpPr/>
          <p:nvPr/>
        </p:nvSpPr>
        <p:spPr>
          <a:xfrm>
            <a:off x="682673" y="3672187"/>
            <a:ext cx="2534718" cy="459847"/>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石油化学プラント</a:t>
            </a:r>
          </a:p>
        </p:txBody>
      </p:sp>
      <p:sp>
        <p:nvSpPr>
          <p:cNvPr id="6" name="四角形: 角を丸くする 5">
            <a:extLst>
              <a:ext uri="{FF2B5EF4-FFF2-40B4-BE49-F238E27FC236}">
                <a16:creationId xmlns:a16="http://schemas.microsoft.com/office/drawing/2014/main" id="{401F30B9-49D1-A989-287B-43708CC6ED9E}"/>
              </a:ext>
            </a:extLst>
          </p:cNvPr>
          <p:cNvSpPr/>
          <p:nvPr/>
        </p:nvSpPr>
        <p:spPr>
          <a:xfrm>
            <a:off x="9740871" y="1095516"/>
            <a:ext cx="2094808" cy="118876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住宅</a:t>
            </a:r>
          </a:p>
        </p:txBody>
      </p:sp>
      <p:sp>
        <p:nvSpPr>
          <p:cNvPr id="10" name="四角形: 角を丸くする 9">
            <a:extLst>
              <a:ext uri="{FF2B5EF4-FFF2-40B4-BE49-F238E27FC236}">
                <a16:creationId xmlns:a16="http://schemas.microsoft.com/office/drawing/2014/main" id="{15FBDB07-32F2-03BA-E65A-18D793676B8F}"/>
              </a:ext>
            </a:extLst>
          </p:cNvPr>
          <p:cNvSpPr/>
          <p:nvPr/>
        </p:nvSpPr>
        <p:spPr>
          <a:xfrm>
            <a:off x="6714825" y="3021676"/>
            <a:ext cx="2094808" cy="814648"/>
          </a:xfrm>
          <a:prstGeom prst="roundRect">
            <a:avLst/>
          </a:prstGeom>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全体管理</a:t>
            </a:r>
          </a:p>
        </p:txBody>
      </p:sp>
      <p:sp>
        <p:nvSpPr>
          <p:cNvPr id="11" name="四角形: 角を丸くする 10">
            <a:extLst>
              <a:ext uri="{FF2B5EF4-FFF2-40B4-BE49-F238E27FC236}">
                <a16:creationId xmlns:a16="http://schemas.microsoft.com/office/drawing/2014/main" id="{8B2C2C62-D90F-2A17-CBE6-AFFB21C41F18}"/>
              </a:ext>
            </a:extLst>
          </p:cNvPr>
          <p:cNvSpPr/>
          <p:nvPr/>
        </p:nvSpPr>
        <p:spPr>
          <a:xfrm>
            <a:off x="26627" y="5500083"/>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CO2</a:t>
            </a: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再利用</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システム</a:t>
            </a:r>
          </a:p>
        </p:txBody>
      </p:sp>
      <p:sp>
        <p:nvSpPr>
          <p:cNvPr id="12" name="四角形: 角を丸くする 11">
            <a:extLst>
              <a:ext uri="{FF2B5EF4-FFF2-40B4-BE49-F238E27FC236}">
                <a16:creationId xmlns:a16="http://schemas.microsoft.com/office/drawing/2014/main" id="{6DD1A81D-E389-2270-F66E-7626FF67BDA1}"/>
              </a:ext>
            </a:extLst>
          </p:cNvPr>
          <p:cNvSpPr/>
          <p:nvPr/>
        </p:nvSpPr>
        <p:spPr>
          <a:xfrm>
            <a:off x="9521181" y="5274189"/>
            <a:ext cx="2381841"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グリーン発電</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4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（風力・太陽光）</a:t>
            </a:r>
          </a:p>
        </p:txBody>
      </p:sp>
      <p:sp>
        <p:nvSpPr>
          <p:cNvPr id="13" name="四角形: 角を丸くする 12">
            <a:extLst>
              <a:ext uri="{FF2B5EF4-FFF2-40B4-BE49-F238E27FC236}">
                <a16:creationId xmlns:a16="http://schemas.microsoft.com/office/drawing/2014/main" id="{09BA3023-A8FD-6972-676E-A0A7757CE5D4}"/>
              </a:ext>
            </a:extLst>
          </p:cNvPr>
          <p:cNvSpPr/>
          <p:nvPr/>
        </p:nvSpPr>
        <p:spPr>
          <a:xfrm>
            <a:off x="683447" y="2330558"/>
            <a:ext cx="2534718" cy="459847"/>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製鉄所</a:t>
            </a:r>
          </a:p>
        </p:txBody>
      </p:sp>
      <p:cxnSp>
        <p:nvCxnSpPr>
          <p:cNvPr id="14" name="直線コネクタ 13">
            <a:extLst>
              <a:ext uri="{FF2B5EF4-FFF2-40B4-BE49-F238E27FC236}">
                <a16:creationId xmlns:a16="http://schemas.microsoft.com/office/drawing/2014/main" id="{944CF4D6-1F61-10EC-D979-B1A1094BD5EF}"/>
              </a:ext>
            </a:extLst>
          </p:cNvPr>
          <p:cNvCxnSpPr>
            <a:cxnSpLocks/>
            <a:stCxn id="5" idx="3"/>
            <a:endCxn id="113" idx="1"/>
          </p:cNvCxnSpPr>
          <p:nvPr/>
        </p:nvCxnSpPr>
        <p:spPr>
          <a:xfrm flipV="1">
            <a:off x="3217391" y="3337186"/>
            <a:ext cx="931481" cy="564925"/>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FC33F4B3-460F-AE49-8DF4-48C0DC5714DF}"/>
              </a:ext>
            </a:extLst>
          </p:cNvPr>
          <p:cNvSpPr txBox="1"/>
          <p:nvPr/>
        </p:nvSpPr>
        <p:spPr>
          <a:xfrm>
            <a:off x="5814313" y="3969896"/>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電力需要</a:t>
            </a:r>
          </a:p>
        </p:txBody>
      </p:sp>
      <p:sp>
        <p:nvSpPr>
          <p:cNvPr id="29" name="テキスト ボックス 28">
            <a:extLst>
              <a:ext uri="{FF2B5EF4-FFF2-40B4-BE49-F238E27FC236}">
                <a16:creationId xmlns:a16="http://schemas.microsoft.com/office/drawing/2014/main" id="{3FDA51C3-DD3F-98C4-81EA-075C8FDEE49B}"/>
              </a:ext>
            </a:extLst>
          </p:cNvPr>
          <p:cNvSpPr txBox="1"/>
          <p:nvPr/>
        </p:nvSpPr>
        <p:spPr>
          <a:xfrm>
            <a:off x="6608274" y="3495786"/>
            <a:ext cx="1005403"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需要予測</a:t>
            </a:r>
            <a:endParaRPr kumimoji="1" lang="en-US" altLang="ja-JP"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30" name="テキスト ボックス 29">
            <a:extLst>
              <a:ext uri="{FF2B5EF4-FFF2-40B4-BE49-F238E27FC236}">
                <a16:creationId xmlns:a16="http://schemas.microsoft.com/office/drawing/2014/main" id="{14D0D2AA-981E-EA48-97A5-4B7769332FF8}"/>
              </a:ext>
            </a:extLst>
          </p:cNvPr>
          <p:cNvSpPr txBox="1"/>
          <p:nvPr/>
        </p:nvSpPr>
        <p:spPr>
          <a:xfrm>
            <a:off x="7731933" y="3486832"/>
            <a:ext cx="1005403"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供給予測</a:t>
            </a:r>
            <a:endParaRPr kumimoji="1" lang="en-US" altLang="ja-JP"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40" name="テキスト ボックス 39">
            <a:extLst>
              <a:ext uri="{FF2B5EF4-FFF2-40B4-BE49-F238E27FC236}">
                <a16:creationId xmlns:a16="http://schemas.microsoft.com/office/drawing/2014/main" id="{177831F2-6F05-F4E9-5F61-4671C7872F30}"/>
              </a:ext>
            </a:extLst>
          </p:cNvPr>
          <p:cNvSpPr txBox="1"/>
          <p:nvPr/>
        </p:nvSpPr>
        <p:spPr>
          <a:xfrm>
            <a:off x="4948970" y="2633695"/>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生産計画変更</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42" name="直線矢印コネクタ 41">
            <a:extLst>
              <a:ext uri="{FF2B5EF4-FFF2-40B4-BE49-F238E27FC236}">
                <a16:creationId xmlns:a16="http://schemas.microsoft.com/office/drawing/2014/main" id="{4CC5F738-7AED-9761-A20F-F6F9212382D0}"/>
              </a:ext>
            </a:extLst>
          </p:cNvPr>
          <p:cNvCxnSpPr>
            <a:cxnSpLocks/>
          </p:cNvCxnSpPr>
          <p:nvPr/>
        </p:nvCxnSpPr>
        <p:spPr>
          <a:xfrm flipH="1" flipV="1">
            <a:off x="5679318" y="3172923"/>
            <a:ext cx="995348" cy="9927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6" name="直線矢印コネクタ 45">
            <a:extLst>
              <a:ext uri="{FF2B5EF4-FFF2-40B4-BE49-F238E27FC236}">
                <a16:creationId xmlns:a16="http://schemas.microsoft.com/office/drawing/2014/main" id="{75FBDAF8-1A40-C290-AA5A-65716254991E}"/>
              </a:ext>
            </a:extLst>
          </p:cNvPr>
          <p:cNvCxnSpPr>
            <a:cxnSpLocks/>
            <a:endCxn id="6" idx="2"/>
          </p:cNvCxnSpPr>
          <p:nvPr/>
        </p:nvCxnSpPr>
        <p:spPr>
          <a:xfrm flipV="1">
            <a:off x="8834960" y="2284279"/>
            <a:ext cx="1953315" cy="941059"/>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50" name="テキスト ボックス 49">
            <a:extLst>
              <a:ext uri="{FF2B5EF4-FFF2-40B4-BE49-F238E27FC236}">
                <a16:creationId xmlns:a16="http://schemas.microsoft.com/office/drawing/2014/main" id="{C9F5568C-1D59-D71F-4B3A-F0234C8D356B}"/>
              </a:ext>
            </a:extLst>
          </p:cNvPr>
          <p:cNvSpPr txBox="1"/>
          <p:nvPr/>
        </p:nvSpPr>
        <p:spPr>
          <a:xfrm>
            <a:off x="1431286" y="1575107"/>
            <a:ext cx="2295997"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予測を受けて、要請に対してどう判断するか</a:t>
            </a:r>
            <a:endParaRPr kumimoji="1" lang="en-US" altLang="ja-JP" sz="16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0" name="テキスト ボックス 59">
            <a:extLst>
              <a:ext uri="{FF2B5EF4-FFF2-40B4-BE49-F238E27FC236}">
                <a16:creationId xmlns:a16="http://schemas.microsoft.com/office/drawing/2014/main" id="{35E8E5F6-9AA3-F11D-D64C-AAA09889E662}"/>
              </a:ext>
            </a:extLst>
          </p:cNvPr>
          <p:cNvSpPr txBox="1"/>
          <p:nvPr/>
        </p:nvSpPr>
        <p:spPr>
          <a:xfrm>
            <a:off x="9298051" y="837042"/>
            <a:ext cx="1276004"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人の要素</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1" name="テキスト ボックス 60">
            <a:extLst>
              <a:ext uri="{FF2B5EF4-FFF2-40B4-BE49-F238E27FC236}">
                <a16:creationId xmlns:a16="http://schemas.microsoft.com/office/drawing/2014/main" id="{0B98D410-CF3A-3AE8-7C38-903F13F12CA6}"/>
              </a:ext>
            </a:extLst>
          </p:cNvPr>
          <p:cNvSpPr txBox="1"/>
          <p:nvPr/>
        </p:nvSpPr>
        <p:spPr>
          <a:xfrm>
            <a:off x="94181" y="1561295"/>
            <a:ext cx="1276004"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人の要素</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7" name="テキスト ボックス 66">
            <a:extLst>
              <a:ext uri="{FF2B5EF4-FFF2-40B4-BE49-F238E27FC236}">
                <a16:creationId xmlns:a16="http://schemas.microsoft.com/office/drawing/2014/main" id="{5E35FEEA-C8EC-70D6-06E4-AA5859DE1751}"/>
              </a:ext>
            </a:extLst>
          </p:cNvPr>
          <p:cNvSpPr txBox="1"/>
          <p:nvPr/>
        </p:nvSpPr>
        <p:spPr>
          <a:xfrm>
            <a:off x="9583485" y="2984811"/>
            <a:ext cx="1468328"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依頼や誘導</a:t>
            </a:r>
            <a:r>
              <a:rPr kumimoji="1" lang="ja-JP" altLang="en-US" sz="14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（行動経済学）</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 name="正方形/長方形 1">
            <a:extLst>
              <a:ext uri="{FF2B5EF4-FFF2-40B4-BE49-F238E27FC236}">
                <a16:creationId xmlns:a16="http://schemas.microsoft.com/office/drawing/2014/main" id="{B6588E7D-FD89-27CA-977F-13A0BC94D489}"/>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A</a:t>
            </a:r>
            <a:r>
              <a:rPr kumimoji="1" lang="ja-JP" altLang="en-US"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33" name="四角形: 角を丸くする 32">
            <a:extLst>
              <a:ext uri="{FF2B5EF4-FFF2-40B4-BE49-F238E27FC236}">
                <a16:creationId xmlns:a16="http://schemas.microsoft.com/office/drawing/2014/main" id="{15655E43-6521-02FF-C19D-10477ABD57AB}"/>
              </a:ext>
            </a:extLst>
          </p:cNvPr>
          <p:cNvSpPr/>
          <p:nvPr/>
        </p:nvSpPr>
        <p:spPr>
          <a:xfrm>
            <a:off x="447676" y="2189022"/>
            <a:ext cx="2986226" cy="2080958"/>
          </a:xfrm>
          <a:prstGeom prst="round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pic>
        <p:nvPicPr>
          <p:cNvPr id="52" name="グラフィックス 51" descr="ユーザー 単色塗りつぶし">
            <a:extLst>
              <a:ext uri="{FF2B5EF4-FFF2-40B4-BE49-F238E27FC236}">
                <a16:creationId xmlns:a16="http://schemas.microsoft.com/office/drawing/2014/main" id="{E6EF520C-E35B-D256-AED8-118E0C9634F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80473" y="1500457"/>
            <a:ext cx="264157" cy="264157"/>
          </a:xfrm>
          <a:prstGeom prst="rect">
            <a:avLst/>
          </a:prstGeom>
        </p:spPr>
      </p:pic>
      <p:cxnSp>
        <p:nvCxnSpPr>
          <p:cNvPr id="55" name="直線コネクタ 54">
            <a:extLst>
              <a:ext uri="{FF2B5EF4-FFF2-40B4-BE49-F238E27FC236}">
                <a16:creationId xmlns:a16="http://schemas.microsoft.com/office/drawing/2014/main" id="{848BC67F-5FB9-7C1A-8467-8C9825959BA4}"/>
              </a:ext>
            </a:extLst>
          </p:cNvPr>
          <p:cNvCxnSpPr>
            <a:cxnSpLocks/>
          </p:cNvCxnSpPr>
          <p:nvPr/>
        </p:nvCxnSpPr>
        <p:spPr>
          <a:xfrm flipH="1">
            <a:off x="8649582" y="2291965"/>
            <a:ext cx="1532449" cy="698238"/>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66" name="グラフィックス 65" descr="ユーザー 単色塗りつぶし">
            <a:extLst>
              <a:ext uri="{FF2B5EF4-FFF2-40B4-BE49-F238E27FC236}">
                <a16:creationId xmlns:a16="http://schemas.microsoft.com/office/drawing/2014/main" id="{62B55985-0050-0E5B-7092-37CDC44DA5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0289" y="2340610"/>
            <a:ext cx="447423" cy="447423"/>
          </a:xfrm>
          <a:prstGeom prst="rect">
            <a:avLst/>
          </a:prstGeom>
        </p:spPr>
      </p:pic>
      <p:pic>
        <p:nvPicPr>
          <p:cNvPr id="68" name="グラフィックス 67" descr="ユーザー 単色塗りつぶし">
            <a:extLst>
              <a:ext uri="{FF2B5EF4-FFF2-40B4-BE49-F238E27FC236}">
                <a16:creationId xmlns:a16="http://schemas.microsoft.com/office/drawing/2014/main" id="{0B6E5F01-E3BF-0108-B974-52101B69FE5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0289" y="3024379"/>
            <a:ext cx="447423" cy="447423"/>
          </a:xfrm>
          <a:prstGeom prst="rect">
            <a:avLst/>
          </a:prstGeom>
        </p:spPr>
      </p:pic>
      <p:pic>
        <p:nvPicPr>
          <p:cNvPr id="69" name="グラフィックス 68" descr="ユーザー 単色塗りつぶし">
            <a:extLst>
              <a:ext uri="{FF2B5EF4-FFF2-40B4-BE49-F238E27FC236}">
                <a16:creationId xmlns:a16="http://schemas.microsoft.com/office/drawing/2014/main" id="{FE655727-20A2-1CB6-B214-94099DBA363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0289" y="3664975"/>
            <a:ext cx="447423" cy="447423"/>
          </a:xfrm>
          <a:prstGeom prst="rect">
            <a:avLst/>
          </a:prstGeom>
        </p:spPr>
      </p:pic>
      <p:cxnSp>
        <p:nvCxnSpPr>
          <p:cNvPr id="72" name="直線コネクタ 71">
            <a:extLst>
              <a:ext uri="{FF2B5EF4-FFF2-40B4-BE49-F238E27FC236}">
                <a16:creationId xmlns:a16="http://schemas.microsoft.com/office/drawing/2014/main" id="{224E35B3-28BA-B5AA-A465-76B83BC0FDB2}"/>
              </a:ext>
            </a:extLst>
          </p:cNvPr>
          <p:cNvCxnSpPr>
            <a:cxnSpLocks/>
            <a:stCxn id="12" idx="1"/>
          </p:cNvCxnSpPr>
          <p:nvPr/>
        </p:nvCxnSpPr>
        <p:spPr>
          <a:xfrm flipH="1" flipV="1">
            <a:off x="8696850" y="3902110"/>
            <a:ext cx="824331" cy="1779403"/>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0" name="四角形: 角を丸くする 79">
            <a:extLst>
              <a:ext uri="{FF2B5EF4-FFF2-40B4-BE49-F238E27FC236}">
                <a16:creationId xmlns:a16="http://schemas.microsoft.com/office/drawing/2014/main" id="{D7F71FE4-E07E-D238-A470-5A100EDC7991}"/>
              </a:ext>
            </a:extLst>
          </p:cNvPr>
          <p:cNvSpPr/>
          <p:nvPr/>
        </p:nvSpPr>
        <p:spPr>
          <a:xfrm>
            <a:off x="2670819" y="5477851"/>
            <a:ext cx="2363444"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CCS</a:t>
            </a:r>
            <a:r>
              <a:rPr kumimoji="1" lang="ja-JP" altLang="en-US" sz="14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a:t>
            </a:r>
            <a:r>
              <a:rPr kumimoji="1" lang="en-US" altLang="ja-JP" sz="14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CO2</a:t>
            </a:r>
            <a:r>
              <a:rPr kumimoji="1" lang="ja-JP" altLang="en-US" sz="14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回収・貯蔵）</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81" name="直線コネクタ 80">
            <a:extLst>
              <a:ext uri="{FF2B5EF4-FFF2-40B4-BE49-F238E27FC236}">
                <a16:creationId xmlns:a16="http://schemas.microsoft.com/office/drawing/2014/main" id="{2C76DDA2-F55E-32A2-2B36-CFEE570C2456}"/>
              </a:ext>
            </a:extLst>
          </p:cNvPr>
          <p:cNvCxnSpPr>
            <a:cxnSpLocks/>
            <a:endCxn id="10" idx="2"/>
          </p:cNvCxnSpPr>
          <p:nvPr/>
        </p:nvCxnSpPr>
        <p:spPr>
          <a:xfrm flipV="1">
            <a:off x="4974394" y="3836324"/>
            <a:ext cx="2787835" cy="1731923"/>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4" name="直線矢印コネクタ 83">
            <a:extLst>
              <a:ext uri="{FF2B5EF4-FFF2-40B4-BE49-F238E27FC236}">
                <a16:creationId xmlns:a16="http://schemas.microsoft.com/office/drawing/2014/main" id="{AD4AE58F-E142-53A7-7BB4-006F220CAA88}"/>
              </a:ext>
            </a:extLst>
          </p:cNvPr>
          <p:cNvCxnSpPr>
            <a:cxnSpLocks/>
          </p:cNvCxnSpPr>
          <p:nvPr/>
        </p:nvCxnSpPr>
        <p:spPr>
          <a:xfrm>
            <a:off x="3114218" y="4318740"/>
            <a:ext cx="884058" cy="1119859"/>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線矢印コネクタ 86">
            <a:extLst>
              <a:ext uri="{FF2B5EF4-FFF2-40B4-BE49-F238E27FC236}">
                <a16:creationId xmlns:a16="http://schemas.microsoft.com/office/drawing/2014/main" id="{69209C49-15A0-00BE-88F8-414C486D07E5}"/>
              </a:ext>
            </a:extLst>
          </p:cNvPr>
          <p:cNvCxnSpPr>
            <a:cxnSpLocks/>
            <a:endCxn id="80" idx="3"/>
          </p:cNvCxnSpPr>
          <p:nvPr/>
        </p:nvCxnSpPr>
        <p:spPr>
          <a:xfrm flipH="1">
            <a:off x="5034263" y="5837415"/>
            <a:ext cx="4486918" cy="47760"/>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線矢印コネクタ 89">
            <a:extLst>
              <a:ext uri="{FF2B5EF4-FFF2-40B4-BE49-F238E27FC236}">
                <a16:creationId xmlns:a16="http://schemas.microsoft.com/office/drawing/2014/main" id="{8FB7B21C-0FBC-DDD4-8341-068269B5063C}"/>
              </a:ext>
            </a:extLst>
          </p:cNvPr>
          <p:cNvCxnSpPr>
            <a:cxnSpLocks/>
            <a:stCxn id="80" idx="1"/>
            <a:endCxn id="11" idx="3"/>
          </p:cNvCxnSpPr>
          <p:nvPr/>
        </p:nvCxnSpPr>
        <p:spPr>
          <a:xfrm flipH="1">
            <a:off x="2121435" y="5885175"/>
            <a:ext cx="549384" cy="22232"/>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3" name="直線矢印コネクタ 92">
            <a:extLst>
              <a:ext uri="{FF2B5EF4-FFF2-40B4-BE49-F238E27FC236}">
                <a16:creationId xmlns:a16="http://schemas.microsoft.com/office/drawing/2014/main" id="{A6F944BA-BA1C-4D4F-A048-E2B8483BD745}"/>
              </a:ext>
            </a:extLst>
          </p:cNvPr>
          <p:cNvCxnSpPr>
            <a:cxnSpLocks/>
            <a:stCxn id="11" idx="0"/>
          </p:cNvCxnSpPr>
          <p:nvPr/>
        </p:nvCxnSpPr>
        <p:spPr>
          <a:xfrm flipV="1">
            <a:off x="1074031" y="4342524"/>
            <a:ext cx="0" cy="1157559"/>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97" name="テキスト ボックス 96">
            <a:extLst>
              <a:ext uri="{FF2B5EF4-FFF2-40B4-BE49-F238E27FC236}">
                <a16:creationId xmlns:a16="http://schemas.microsoft.com/office/drawing/2014/main" id="{58F867D7-2DD6-3AB1-0395-843375F672CD}"/>
              </a:ext>
            </a:extLst>
          </p:cNvPr>
          <p:cNvSpPr txBox="1"/>
          <p:nvPr/>
        </p:nvSpPr>
        <p:spPr>
          <a:xfrm>
            <a:off x="2929607" y="4704267"/>
            <a:ext cx="6383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CO2</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98" name="テキスト ボックス 97">
            <a:extLst>
              <a:ext uri="{FF2B5EF4-FFF2-40B4-BE49-F238E27FC236}">
                <a16:creationId xmlns:a16="http://schemas.microsoft.com/office/drawing/2014/main" id="{4ED46D05-B269-C0D2-52B2-A4872FE435D9}"/>
              </a:ext>
            </a:extLst>
          </p:cNvPr>
          <p:cNvSpPr txBox="1"/>
          <p:nvPr/>
        </p:nvSpPr>
        <p:spPr>
          <a:xfrm>
            <a:off x="1096888" y="4753539"/>
            <a:ext cx="133882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燃料／原料</a:t>
            </a:r>
          </a:p>
        </p:txBody>
      </p:sp>
      <p:sp>
        <p:nvSpPr>
          <p:cNvPr id="99" name="テキスト ボックス 98">
            <a:extLst>
              <a:ext uri="{FF2B5EF4-FFF2-40B4-BE49-F238E27FC236}">
                <a16:creationId xmlns:a16="http://schemas.microsoft.com/office/drawing/2014/main" id="{6B5DD55B-ED60-F1D9-2F5C-4F6A05B1D760}"/>
              </a:ext>
            </a:extLst>
          </p:cNvPr>
          <p:cNvSpPr txBox="1"/>
          <p:nvPr/>
        </p:nvSpPr>
        <p:spPr>
          <a:xfrm>
            <a:off x="8937802" y="4372310"/>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電力供給</a:t>
            </a:r>
          </a:p>
        </p:txBody>
      </p:sp>
      <p:sp>
        <p:nvSpPr>
          <p:cNvPr id="113" name="四角形: 角を丸くする 112">
            <a:extLst>
              <a:ext uri="{FF2B5EF4-FFF2-40B4-BE49-F238E27FC236}">
                <a16:creationId xmlns:a16="http://schemas.microsoft.com/office/drawing/2014/main" id="{36D50C61-08AF-69B8-F01E-40AB5C9CC162}"/>
              </a:ext>
            </a:extLst>
          </p:cNvPr>
          <p:cNvSpPr/>
          <p:nvPr/>
        </p:nvSpPr>
        <p:spPr>
          <a:xfrm>
            <a:off x="4148872" y="3107216"/>
            <a:ext cx="1505119" cy="459940"/>
          </a:xfrm>
          <a:prstGeom prst="roundRect">
            <a:avLst/>
          </a:prstGeom>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中間管理</a:t>
            </a:r>
          </a:p>
        </p:txBody>
      </p:sp>
      <p:cxnSp>
        <p:nvCxnSpPr>
          <p:cNvPr id="116" name="直線コネクタ 115">
            <a:extLst>
              <a:ext uri="{FF2B5EF4-FFF2-40B4-BE49-F238E27FC236}">
                <a16:creationId xmlns:a16="http://schemas.microsoft.com/office/drawing/2014/main" id="{D43F89E2-DC8D-AED0-6E80-5AF544F071E2}"/>
              </a:ext>
            </a:extLst>
          </p:cNvPr>
          <p:cNvCxnSpPr>
            <a:cxnSpLocks/>
            <a:stCxn id="13" idx="3"/>
            <a:endCxn id="113" idx="1"/>
          </p:cNvCxnSpPr>
          <p:nvPr/>
        </p:nvCxnSpPr>
        <p:spPr>
          <a:xfrm>
            <a:off x="3218165" y="2560482"/>
            <a:ext cx="930707" cy="776704"/>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9" name="直線コネクタ 118">
            <a:extLst>
              <a:ext uri="{FF2B5EF4-FFF2-40B4-BE49-F238E27FC236}">
                <a16:creationId xmlns:a16="http://schemas.microsoft.com/office/drawing/2014/main" id="{F73E4DDB-8F2A-221F-66C7-91C4BD84FAB5}"/>
              </a:ext>
            </a:extLst>
          </p:cNvPr>
          <p:cNvCxnSpPr>
            <a:cxnSpLocks/>
            <a:stCxn id="4" idx="3"/>
            <a:endCxn id="113" idx="1"/>
          </p:cNvCxnSpPr>
          <p:nvPr/>
        </p:nvCxnSpPr>
        <p:spPr>
          <a:xfrm>
            <a:off x="3227089" y="3255558"/>
            <a:ext cx="921783" cy="81628"/>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A31DA16B-E213-BBFD-A59A-B0398DCFECFD}"/>
              </a:ext>
            </a:extLst>
          </p:cNvPr>
          <p:cNvCxnSpPr>
            <a:cxnSpLocks/>
          </p:cNvCxnSpPr>
          <p:nvPr/>
        </p:nvCxnSpPr>
        <p:spPr>
          <a:xfrm>
            <a:off x="5679318" y="3498398"/>
            <a:ext cx="1060834" cy="91814"/>
          </a:xfrm>
          <a:prstGeom prst="line">
            <a:avLst/>
          </a:prstGeom>
          <a:ln>
            <a:solidFill>
              <a:schemeClr val="accent4"/>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0" name="直線矢印コネクタ 129">
            <a:extLst>
              <a:ext uri="{FF2B5EF4-FFF2-40B4-BE49-F238E27FC236}">
                <a16:creationId xmlns:a16="http://schemas.microsoft.com/office/drawing/2014/main" id="{205CFB27-C61B-64B4-75E8-5042028C0BEE}"/>
              </a:ext>
            </a:extLst>
          </p:cNvPr>
          <p:cNvCxnSpPr>
            <a:cxnSpLocks/>
          </p:cNvCxnSpPr>
          <p:nvPr/>
        </p:nvCxnSpPr>
        <p:spPr>
          <a:xfrm flipH="1" flipV="1">
            <a:off x="3272666" y="2401662"/>
            <a:ext cx="799345" cy="696095"/>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32" name="直線矢印コネクタ 131">
            <a:extLst>
              <a:ext uri="{FF2B5EF4-FFF2-40B4-BE49-F238E27FC236}">
                <a16:creationId xmlns:a16="http://schemas.microsoft.com/office/drawing/2014/main" id="{EF1020B0-10F8-07DE-3E46-EB0FE16047A5}"/>
              </a:ext>
            </a:extLst>
          </p:cNvPr>
          <p:cNvCxnSpPr>
            <a:cxnSpLocks/>
          </p:cNvCxnSpPr>
          <p:nvPr/>
        </p:nvCxnSpPr>
        <p:spPr>
          <a:xfrm flipH="1" flipV="1">
            <a:off x="3272666" y="3078631"/>
            <a:ext cx="799345" cy="128167"/>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35" name="直線矢印コネクタ 134">
            <a:extLst>
              <a:ext uri="{FF2B5EF4-FFF2-40B4-BE49-F238E27FC236}">
                <a16:creationId xmlns:a16="http://schemas.microsoft.com/office/drawing/2014/main" id="{85939AFE-1FBD-A19C-024C-63C8BF119011}"/>
              </a:ext>
            </a:extLst>
          </p:cNvPr>
          <p:cNvCxnSpPr>
            <a:cxnSpLocks/>
          </p:cNvCxnSpPr>
          <p:nvPr/>
        </p:nvCxnSpPr>
        <p:spPr>
          <a:xfrm flipH="1">
            <a:off x="3145175" y="3435398"/>
            <a:ext cx="1060186" cy="66458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pic>
        <p:nvPicPr>
          <p:cNvPr id="147" name="グラフィックス 146" descr="ホーム 単色塗りつぶし">
            <a:extLst>
              <a:ext uri="{FF2B5EF4-FFF2-40B4-BE49-F238E27FC236}">
                <a16:creationId xmlns:a16="http://schemas.microsoft.com/office/drawing/2014/main" id="{A50AFB73-E8B5-77EE-732F-5E678251165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851482" y="1206980"/>
            <a:ext cx="526598" cy="526598"/>
          </a:xfrm>
          <a:prstGeom prst="rect">
            <a:avLst/>
          </a:prstGeom>
        </p:spPr>
      </p:pic>
      <p:pic>
        <p:nvPicPr>
          <p:cNvPr id="148" name="グラフィックス 147" descr="ホーム 単色塗りつぶし">
            <a:extLst>
              <a:ext uri="{FF2B5EF4-FFF2-40B4-BE49-F238E27FC236}">
                <a16:creationId xmlns:a16="http://schemas.microsoft.com/office/drawing/2014/main" id="{CD5D3CD4-F33F-C489-6081-022BDC92134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123703" y="1206980"/>
            <a:ext cx="526598" cy="526598"/>
          </a:xfrm>
          <a:prstGeom prst="rect">
            <a:avLst/>
          </a:prstGeom>
        </p:spPr>
      </p:pic>
      <p:pic>
        <p:nvPicPr>
          <p:cNvPr id="149" name="グラフィックス 148" descr="ホーム 単色塗りつぶし">
            <a:extLst>
              <a:ext uri="{FF2B5EF4-FFF2-40B4-BE49-F238E27FC236}">
                <a16:creationId xmlns:a16="http://schemas.microsoft.com/office/drawing/2014/main" id="{82E897C9-51FE-495A-C618-5DDAEC6288A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863073" y="1768501"/>
            <a:ext cx="526598" cy="526598"/>
          </a:xfrm>
          <a:prstGeom prst="rect">
            <a:avLst/>
          </a:prstGeom>
        </p:spPr>
      </p:pic>
      <p:pic>
        <p:nvPicPr>
          <p:cNvPr id="150" name="グラフィックス 149" descr="ユーザー 単色塗りつぶし">
            <a:extLst>
              <a:ext uri="{FF2B5EF4-FFF2-40B4-BE49-F238E27FC236}">
                <a16:creationId xmlns:a16="http://schemas.microsoft.com/office/drawing/2014/main" id="{BFE21185-526B-5AB6-AD54-10C1CF5DEEF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533438" y="1511932"/>
            <a:ext cx="264157" cy="264157"/>
          </a:xfrm>
          <a:prstGeom prst="rect">
            <a:avLst/>
          </a:prstGeom>
        </p:spPr>
      </p:pic>
      <p:pic>
        <p:nvPicPr>
          <p:cNvPr id="151" name="グラフィックス 150" descr="ユーザー 単色塗りつぶし">
            <a:extLst>
              <a:ext uri="{FF2B5EF4-FFF2-40B4-BE49-F238E27FC236}">
                <a16:creationId xmlns:a16="http://schemas.microsoft.com/office/drawing/2014/main" id="{8B958C1B-C5CF-D176-0F92-68D2926E425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84813" y="2007903"/>
            <a:ext cx="264157" cy="264157"/>
          </a:xfrm>
          <a:prstGeom prst="rect">
            <a:avLst/>
          </a:prstGeom>
        </p:spPr>
      </p:pic>
      <p:pic>
        <p:nvPicPr>
          <p:cNvPr id="152" name="グラフィックス 151" descr="ホーム 単色塗りつぶし">
            <a:extLst>
              <a:ext uri="{FF2B5EF4-FFF2-40B4-BE49-F238E27FC236}">
                <a16:creationId xmlns:a16="http://schemas.microsoft.com/office/drawing/2014/main" id="{F0527B6F-1072-A299-89D3-8641E348F21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123703" y="1778937"/>
            <a:ext cx="526598" cy="526598"/>
          </a:xfrm>
          <a:prstGeom prst="rect">
            <a:avLst/>
          </a:prstGeom>
        </p:spPr>
      </p:pic>
      <p:pic>
        <p:nvPicPr>
          <p:cNvPr id="153" name="グラフィックス 152" descr="ユーザー 単色塗りつぶし">
            <a:extLst>
              <a:ext uri="{FF2B5EF4-FFF2-40B4-BE49-F238E27FC236}">
                <a16:creationId xmlns:a16="http://schemas.microsoft.com/office/drawing/2014/main" id="{130A8F23-7974-1678-B1EB-E5C2908A25A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562013" y="2026282"/>
            <a:ext cx="264157" cy="264157"/>
          </a:xfrm>
          <a:prstGeom prst="rect">
            <a:avLst/>
          </a:prstGeom>
        </p:spPr>
      </p:pic>
      <p:sp>
        <p:nvSpPr>
          <p:cNvPr id="7" name="テキスト ボックス 6">
            <a:extLst>
              <a:ext uri="{FF2B5EF4-FFF2-40B4-BE49-F238E27FC236}">
                <a16:creationId xmlns:a16="http://schemas.microsoft.com/office/drawing/2014/main" id="{AA3D1F35-EC00-5699-A5F8-D2A4F597EB14}"/>
              </a:ext>
            </a:extLst>
          </p:cNvPr>
          <p:cNvSpPr txBox="1"/>
          <p:nvPr/>
        </p:nvSpPr>
        <p:spPr>
          <a:xfrm>
            <a:off x="5904379" y="113775"/>
            <a:ext cx="3246326" cy="1851789"/>
          </a:xfrm>
          <a:prstGeom prst="rect">
            <a:avLst/>
          </a:prstGeom>
          <a:solidFill>
            <a:schemeClr val="accent1">
              <a:lumMod val="20000"/>
              <a:lumOff val="80000"/>
            </a:schemeClr>
          </a:solidFill>
        </p:spPr>
        <p:txBody>
          <a:bodyPr wrap="square">
            <a:spAutoFit/>
          </a:bodyPr>
          <a:lstStyle/>
          <a:p>
            <a:pPr marL="0" marR="0" lvl="0" indent="0" algn="l" defTabSz="914377" rtl="0" eaLnBrk="1" fontAlgn="auto" latinLnBrk="0" hangingPunct="1">
              <a:lnSpc>
                <a:spcPct val="100000"/>
              </a:lnSpc>
              <a:spcBef>
                <a:spcPts val="1000"/>
              </a:spcBef>
              <a:spcAft>
                <a:spcPts val="0"/>
              </a:spcAft>
              <a:buClr>
                <a:srgbClr val="2400B0"/>
              </a:buClr>
              <a:buSzPct val="90000"/>
              <a:buFont typeface="Wingdings" panose="05000000000000000000" pitchFamily="2" charset="2"/>
              <a:buNone/>
              <a:tabLst/>
              <a:defRPr/>
            </a:pPr>
            <a:r>
              <a:rPr kumimoji="1" lang="ja-JP" altLang="en-US" sz="14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rPr>
              <a:t>・個人に届くインフラが整い、システムに個人が参加可能になってきた</a:t>
            </a:r>
            <a:r>
              <a:rPr kumimoji="1" lang="ja-JP" altLang="en-US" sz="11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rPr>
              <a:t>（スマホやセンサで個人レベルの情報を追う、個人を誘導する）</a:t>
            </a:r>
            <a:endParaRPr kumimoji="1" lang="en-US" altLang="ja-JP" sz="11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endParaRPr>
          </a:p>
          <a:p>
            <a:pPr marL="0" marR="0" lvl="0" indent="0" algn="l" defTabSz="914377" rtl="0" eaLnBrk="1" fontAlgn="auto" latinLnBrk="0" hangingPunct="1">
              <a:lnSpc>
                <a:spcPct val="100000"/>
              </a:lnSpc>
              <a:spcBef>
                <a:spcPts val="1000"/>
              </a:spcBef>
              <a:spcAft>
                <a:spcPts val="0"/>
              </a:spcAft>
              <a:buClr>
                <a:srgbClr val="2400B0"/>
              </a:buClr>
              <a:buSzPct val="90000"/>
              <a:buFont typeface="Wingdings" panose="05000000000000000000" pitchFamily="2" charset="2"/>
              <a:buNone/>
              <a:tabLst/>
              <a:defRPr/>
            </a:pPr>
            <a:r>
              <a:rPr kumimoji="1" lang="ja-JP" altLang="en-US" sz="14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rPr>
              <a:t>　・個人が太陽光発電や</a:t>
            </a:r>
            <a:r>
              <a:rPr kumimoji="1" lang="en-US" altLang="ja-JP" sz="14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rPr>
              <a:t>EV</a:t>
            </a:r>
            <a:r>
              <a:rPr kumimoji="1" lang="ja-JP" altLang="en-US" sz="14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rPr>
              <a:t>などを装備し、個人で供給側としての働きをしたり、個人で需要を調整したりする余地が出てきた</a:t>
            </a:r>
            <a:endParaRPr kumimoji="1" lang="en-US" altLang="ja-JP" sz="1400" b="0" i="0" u="none" strike="noStrike" kern="1200" cap="none" spc="0" normalizeH="0" baseline="0" noProof="0">
              <a:ln>
                <a:noFill/>
              </a:ln>
              <a:solidFill>
                <a:srgbClr val="000000"/>
              </a:solidFill>
              <a:effectLst/>
              <a:uLnTx/>
              <a:uFillTx/>
              <a:latin typeface="游ゴシック" panose="020B0400000000000000" pitchFamily="50" charset="-128"/>
              <a:ea typeface="游ゴシック" panose="020B0400000000000000" pitchFamily="50" charset="-128"/>
              <a:cs typeface="+mn-cs"/>
            </a:endParaRPr>
          </a:p>
        </p:txBody>
      </p:sp>
      <p:sp>
        <p:nvSpPr>
          <p:cNvPr id="9" name="矢印: 右 8">
            <a:extLst>
              <a:ext uri="{FF2B5EF4-FFF2-40B4-BE49-F238E27FC236}">
                <a16:creationId xmlns:a16="http://schemas.microsoft.com/office/drawing/2014/main" id="{A40BCADB-2EF7-7263-32C8-7C7165960B29}"/>
              </a:ext>
            </a:extLst>
          </p:cNvPr>
          <p:cNvSpPr/>
          <p:nvPr/>
        </p:nvSpPr>
        <p:spPr>
          <a:xfrm>
            <a:off x="9138752" y="882986"/>
            <a:ext cx="159299" cy="243077"/>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198" name="スライド番号プレースホルダー 197">
            <a:extLst>
              <a:ext uri="{FF2B5EF4-FFF2-40B4-BE49-F238E27FC236}">
                <a16:creationId xmlns:a16="http://schemas.microsoft.com/office/drawing/2014/main" id="{8816C22C-FFDE-0A8D-811D-E223DA78A31A}"/>
              </a:ext>
            </a:extLst>
          </p:cNvPr>
          <p:cNvSpPr>
            <a:spLocks noGrp="1"/>
          </p:cNvSpPr>
          <p:nvPr>
            <p:ph type="sldNum" sz="quarter" idx="12"/>
          </p:nvPr>
        </p:nvSpPr>
        <p:spPr/>
        <p:txBody>
          <a:bodyPr/>
          <a:lstStyle/>
          <a:p>
            <a:fld id="{77298C97-6C5F-41C4-9305-5BFAEBF3D21C}" type="slidenum">
              <a:rPr kumimoji="1" lang="ja-JP" altLang="en-US" smtClean="0"/>
              <a:t>52</a:t>
            </a:fld>
            <a:endParaRPr kumimoji="1" lang="ja-JP" altLang="en-US"/>
          </a:p>
        </p:txBody>
      </p:sp>
    </p:spTree>
    <p:extLst>
      <p:ext uri="{BB962C8B-B14F-4D97-AF65-F5344CB8AC3E}">
        <p14:creationId xmlns:p14="http://schemas.microsoft.com/office/powerpoint/2010/main" val="5500722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a:extLst>
              <a:ext uri="{FF2B5EF4-FFF2-40B4-BE49-F238E27FC236}">
                <a16:creationId xmlns:a16="http://schemas.microsoft.com/office/drawing/2014/main" id="{C9768900-3ADF-D773-2B1F-5C634B5094F6}"/>
              </a:ext>
            </a:extLst>
          </p:cNvPr>
          <p:cNvSpPr>
            <a:spLocks noGrp="1"/>
          </p:cNvSpPr>
          <p:nvPr>
            <p:ph type="title"/>
          </p:nvPr>
        </p:nvSpPr>
        <p:spPr/>
        <p:txBody>
          <a:bodyPr/>
          <a:lstStyle/>
          <a:p>
            <a:r>
              <a:rPr lang="ja-JP" altLang="en-US" sz="3700"/>
              <a:t>軸候補の検討</a:t>
            </a:r>
            <a:endParaRPr lang="ja-JP" altLang="en-US"/>
          </a:p>
        </p:txBody>
      </p:sp>
      <p:pic>
        <p:nvPicPr>
          <p:cNvPr id="2" name="コンテンツ プレースホルダー 1" descr="図形, 四角形&#10;&#10;説明は自動で生成されたものです">
            <a:extLst>
              <a:ext uri="{FF2B5EF4-FFF2-40B4-BE49-F238E27FC236}">
                <a16:creationId xmlns:a16="http://schemas.microsoft.com/office/drawing/2014/main" id="{544C2291-EAB2-C142-C2AE-1111FB5FB183}"/>
              </a:ext>
            </a:extLst>
          </p:cNvPr>
          <p:cNvPicPr>
            <a:picLocks noGrp="1" noChangeAspect="1"/>
          </p:cNvPicPr>
          <p:nvPr>
            <p:ph idx="1"/>
          </p:nvPr>
        </p:nvPicPr>
        <p:blipFill>
          <a:blip r:embed="rId2"/>
          <a:stretch>
            <a:fillRect/>
          </a:stretch>
        </p:blipFill>
        <p:spPr>
          <a:xfrm>
            <a:off x="7677395" y="3778242"/>
            <a:ext cx="4181475" cy="2533650"/>
          </a:xfrm>
        </p:spPr>
      </p:pic>
      <p:sp>
        <p:nvSpPr>
          <p:cNvPr id="3" name="コンテンツ プレースホルダー 2">
            <a:extLst>
              <a:ext uri="{FF2B5EF4-FFF2-40B4-BE49-F238E27FC236}">
                <a16:creationId xmlns:a16="http://schemas.microsoft.com/office/drawing/2014/main" id="{49DA0FA4-0362-8354-D8F5-3E1DE5067577}"/>
              </a:ext>
            </a:extLst>
          </p:cNvPr>
          <p:cNvSpPr>
            <a:spLocks noGrp="1"/>
          </p:cNvSpPr>
          <p:nvPr/>
        </p:nvSpPr>
        <p:spPr bwMode="gray">
          <a:xfrm>
            <a:off x="307200" y="1267200"/>
            <a:ext cx="11572800" cy="5049600"/>
          </a:xfrm>
          <a:prstGeom prst="rect">
            <a:avLst/>
          </a:prstGeom>
        </p:spPr>
        <p:txBody>
          <a:bodyPr vert="horz" lIns="0" tIns="0" rIns="0" bIns="0" rtlCol="0" anchor="t">
            <a:noAutofit/>
          </a:bodyPr>
          <a:lstStyle>
            <a:lvl1pPr marL="287993" indent="-287993" algn="l" defTabSz="914377" rtl="0" eaLnBrk="1" latinLnBrk="0" hangingPunct="1">
              <a:lnSpc>
                <a:spcPct val="100000"/>
              </a:lnSpc>
              <a:spcBef>
                <a:spcPts val="1000"/>
              </a:spcBef>
              <a:buClr>
                <a:schemeClr val="accent4"/>
              </a:buClr>
              <a:buSzPct val="90000"/>
              <a:buFont typeface="Wingdings" panose="05000000000000000000" pitchFamily="2" charset="2"/>
              <a:buChar char="l"/>
              <a:defRPr kumimoji="1" sz="2933" kern="1200">
                <a:solidFill>
                  <a:schemeClr val="tx1"/>
                </a:solidFill>
                <a:latin typeface="+mj-ea"/>
                <a:ea typeface="+mj-ea"/>
                <a:cs typeface="+mn-cs"/>
              </a:defRPr>
            </a:lvl1pPr>
            <a:lvl2pPr marL="685783"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2400" kern="1200">
                <a:solidFill>
                  <a:schemeClr val="tx1"/>
                </a:solidFill>
                <a:latin typeface="+mj-ea"/>
                <a:ea typeface="+mj-ea"/>
                <a:cs typeface="+mn-cs"/>
              </a:defRPr>
            </a:lvl2pPr>
            <a:lvl3pPr marL="1142971"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2133" kern="1200">
                <a:solidFill>
                  <a:schemeClr val="tx1"/>
                </a:solidFill>
                <a:latin typeface="+mj-ea"/>
                <a:ea typeface="+mj-ea"/>
                <a:cs typeface="+mn-cs"/>
              </a:defRPr>
            </a:lvl3pPr>
            <a:lvl4pPr marL="1600160"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j-ea"/>
                <a:ea typeface="+mj-ea"/>
                <a:cs typeface="+mn-cs"/>
              </a:defRPr>
            </a:lvl4pPr>
            <a:lvl5pPr marL="2057349"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j-ea"/>
                <a:ea typeface="+mj-ea"/>
                <a:cs typeface="+mn-cs"/>
              </a:defRPr>
            </a:lvl5pPr>
            <a:lvl6pPr marL="2514537"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6pPr>
            <a:lvl7pPr marL="2971726"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7pPr>
            <a:lvl8pPr marL="3428914"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8pPr>
            <a:lvl9pPr marL="3886103"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9pPr>
          </a:lstStyle>
          <a:p>
            <a:pPr marL="0" marR="0" lvl="0" indent="0" algn="l" defTabSz="914377" rtl="0" eaLnBrk="1" fontAlgn="auto" latinLnBrk="0" hangingPunct="1">
              <a:lnSpc>
                <a:spcPct val="100000"/>
              </a:lnSpc>
              <a:spcBef>
                <a:spcPts val="1000"/>
              </a:spcBef>
              <a:spcAft>
                <a:spcPts val="0"/>
              </a:spcAft>
              <a:buClr>
                <a:srgbClr val="2400B0"/>
              </a:buClr>
              <a:buSzPct val="90000"/>
              <a:buNone/>
              <a:tabLst/>
              <a:defRPr/>
            </a:pPr>
            <a:r>
              <a:rPr lang="ja-JP" altLang="en-US" sz="2900">
                <a:solidFill>
                  <a:srgbClr val="000000"/>
                </a:solidFill>
                <a:latin typeface="メイリオ"/>
                <a:ea typeface="メイリオ"/>
              </a:rPr>
              <a:t>①</a:t>
            </a:r>
            <a:r>
              <a:rPr kumimoji="1" lang="ja-JP" altLang="en-US" sz="2900" b="0" i="0" u="none" strike="noStrike" kern="1200" cap="none" spc="0" normalizeH="0" baseline="0" noProof="0">
                <a:ln>
                  <a:noFill/>
                </a:ln>
                <a:solidFill>
                  <a:srgbClr val="000000"/>
                </a:solidFill>
                <a:effectLst/>
                <a:uLnTx/>
                <a:uFillTx/>
                <a:latin typeface="メイリオ"/>
                <a:ea typeface="メイリオ"/>
                <a:cs typeface="+mn-cs"/>
              </a:rPr>
              <a:t>選定した事例：SIP４D</a:t>
            </a:r>
            <a:endParaRPr lang="ja-JP">
              <a:cs typeface="+mn-cs"/>
            </a:endParaRPr>
          </a:p>
          <a:p>
            <a:pPr marL="0" indent="0">
              <a:buClr>
                <a:srgbClr val="2400B0"/>
              </a:buClr>
              <a:buNone/>
              <a:defRPr/>
            </a:pPr>
            <a:r>
              <a:rPr lang="ja-JP" altLang="en-US" sz="2900">
                <a:solidFill>
                  <a:srgbClr val="000000"/>
                </a:solidFill>
                <a:latin typeface="メイリオ"/>
                <a:ea typeface="メイリオ"/>
              </a:rPr>
              <a:t>  選</a:t>
            </a:r>
            <a:r>
              <a:rPr kumimoji="1" lang="ja-JP" altLang="en-US" sz="2900" b="0" i="0" u="none" strike="noStrike" kern="1200" cap="none" spc="0" normalizeH="0" baseline="0" noProof="0">
                <a:ln>
                  <a:noFill/>
                </a:ln>
                <a:solidFill>
                  <a:srgbClr val="000000"/>
                </a:solidFill>
                <a:effectLst/>
                <a:uLnTx/>
                <a:uFillTx/>
                <a:latin typeface="メイリオ"/>
                <a:ea typeface="メイリオ"/>
                <a:cs typeface="+mn-cs"/>
              </a:rPr>
              <a:t>定した理由：個別のSystems それぞれに目的があり、それらを統合するSystemも一定の目的を持っている。</a:t>
            </a:r>
            <a:endParaRPr lang="ja-JP" altLang="en-US" sz="2900" b="0" i="0" u="none" strike="noStrike" kern="1200" cap="none" spc="0" normalizeH="0" baseline="0" noProof="0">
              <a:ln>
                <a:noFill/>
              </a:ln>
              <a:solidFill>
                <a:srgbClr val="000000"/>
              </a:solidFill>
              <a:effectLst/>
              <a:uLnTx/>
              <a:uFillTx/>
              <a:latin typeface="メイリオ"/>
              <a:ea typeface="メイリオ"/>
            </a:endParaRPr>
          </a:p>
          <a:p>
            <a:pPr marL="287655" marR="0" lvl="0" indent="-287655" algn="l" defTabSz="914377" rtl="0" eaLnBrk="1" fontAlgn="auto" latinLnBrk="0" hangingPunct="1">
              <a:lnSpc>
                <a:spcPct val="100000"/>
              </a:lnSpc>
              <a:spcBef>
                <a:spcPts val="1000"/>
              </a:spcBef>
              <a:spcAft>
                <a:spcPts val="0"/>
              </a:spcAft>
              <a:buClr>
                <a:srgbClr val="2400B0"/>
              </a:buClr>
              <a:buSzPct val="90000"/>
              <a:buFont typeface="Wingdings" panose="05000000000000000000" pitchFamily="2" charset="2"/>
              <a:buChar char="l"/>
              <a:tabLst/>
              <a:defRPr/>
            </a:pPr>
            <a:endParaRPr kumimoji="1" lang="ja-JP" altLang="en-US" sz="2900" b="0" i="0" u="none" strike="noStrike" kern="1200" cap="none" spc="0" normalizeH="0" baseline="0" noProof="0">
              <a:ln>
                <a:noFill/>
              </a:ln>
              <a:solidFill>
                <a:srgbClr val="000000"/>
              </a:solidFill>
              <a:effectLst/>
              <a:uLnTx/>
              <a:uFillTx/>
              <a:latin typeface="メイリオ"/>
              <a:ea typeface="メイリオ"/>
              <a:cs typeface="+mn-cs"/>
            </a:endParaRPr>
          </a:p>
          <a:p>
            <a:pPr marL="0" indent="0">
              <a:buClr>
                <a:srgbClr val="2400B0"/>
              </a:buClr>
              <a:buNone/>
              <a:defRPr/>
            </a:pPr>
            <a:r>
              <a:rPr lang="ja-JP" sz="2900">
                <a:solidFill>
                  <a:srgbClr val="000000"/>
                </a:solidFill>
                <a:latin typeface="Meiryo"/>
                <a:ea typeface="Meiryo"/>
              </a:rPr>
              <a:t>②</a:t>
            </a:r>
            <a:r>
              <a:rPr lang="en-US" altLang="ja-JP" sz="2900">
                <a:solidFill>
                  <a:srgbClr val="000000"/>
                </a:solidFill>
                <a:latin typeface="Meiryo"/>
                <a:ea typeface="Meiryo UI"/>
              </a:rPr>
              <a:t>-1 SoS</a:t>
            </a:r>
            <a:r>
              <a:rPr lang="ja-JP" sz="2900">
                <a:solidFill>
                  <a:srgbClr val="000000"/>
                </a:solidFill>
                <a:latin typeface="Meiryo"/>
                <a:ea typeface="Meiryo"/>
              </a:rPr>
              <a:t>に関する軸</a:t>
            </a:r>
            <a:endParaRPr lang="en-US" altLang="ja-JP" sz="2900">
              <a:solidFill>
                <a:srgbClr val="000000"/>
              </a:solidFill>
              <a:latin typeface="Meiryo"/>
              <a:ea typeface="Meiryo UI"/>
            </a:endParaRPr>
          </a:p>
          <a:p>
            <a:pPr marL="287655" indent="-287655">
              <a:buClr>
                <a:srgbClr val="2400B0"/>
              </a:buClr>
              <a:defRPr/>
            </a:pPr>
            <a:endParaRPr lang="en-US" altLang="ja-JP" sz="2900">
              <a:solidFill>
                <a:srgbClr val="000000"/>
              </a:solidFill>
              <a:latin typeface="Meiryo"/>
              <a:ea typeface="Meiryo UI"/>
            </a:endParaRPr>
          </a:p>
          <a:p>
            <a:pPr marL="0" indent="0">
              <a:buClr>
                <a:srgbClr val="2400B0"/>
              </a:buClr>
              <a:buNone/>
              <a:defRPr/>
            </a:pPr>
            <a:r>
              <a:rPr lang="ja-JP" sz="2900">
                <a:solidFill>
                  <a:srgbClr val="000000"/>
                </a:solidFill>
                <a:latin typeface="Meiryo"/>
                <a:ea typeface="Meiryo"/>
              </a:rPr>
              <a:t>②</a:t>
            </a:r>
            <a:r>
              <a:rPr lang="en-US" altLang="ja-JP" sz="2900">
                <a:solidFill>
                  <a:srgbClr val="000000"/>
                </a:solidFill>
                <a:latin typeface="Meiryo"/>
                <a:ea typeface="Meiryo UI"/>
              </a:rPr>
              <a:t>-2 Human</a:t>
            </a:r>
            <a:r>
              <a:rPr lang="ja-JP" sz="2900">
                <a:solidFill>
                  <a:srgbClr val="000000"/>
                </a:solidFill>
                <a:latin typeface="Meiryo"/>
                <a:ea typeface="Meiryo"/>
              </a:rPr>
              <a:t>に関する軸</a:t>
            </a:r>
            <a:endParaRPr lang="en-US" altLang="ja-JP" sz="2900">
              <a:solidFill>
                <a:srgbClr val="000000"/>
              </a:solidFill>
              <a:latin typeface="Meiryo"/>
              <a:ea typeface="Meiryo UI"/>
            </a:endParaRPr>
          </a:p>
          <a:p>
            <a:pPr marL="685165" marR="0" lvl="1" indent="-227965" algn="l" defTabSz="914377" rtl="0" eaLnBrk="1" fontAlgn="auto" latinLnBrk="0" hangingPunct="1">
              <a:lnSpc>
                <a:spcPct val="100000"/>
              </a:lnSpc>
              <a:spcAft>
                <a:spcPts val="0"/>
              </a:spcAft>
              <a:buSzPct val="90000"/>
              <a:buFont typeface="Wingdings"/>
              <a:buChar char="l"/>
              <a:tabLst/>
              <a:defRPr/>
            </a:pPr>
            <a:r>
              <a:rPr kumimoji="1" lang="ja-JP" altLang="en-US" sz="2000" b="0" i="0" u="none" strike="noStrike" kern="1200" cap="none" spc="0" normalizeH="0" baseline="0" noProof="0">
                <a:ln>
                  <a:noFill/>
                </a:ln>
                <a:solidFill>
                  <a:srgbClr val="000000"/>
                </a:solidFill>
                <a:effectLst/>
                <a:uLnTx/>
                <a:uFillTx/>
                <a:latin typeface="メイリオ"/>
                <a:ea typeface="メイリオ"/>
                <a:cs typeface="+mn-cs"/>
              </a:rPr>
              <a:t>Input/Output</a:t>
            </a:r>
            <a:endParaRPr lang="ja-JP" altLang="en-US" sz="2000" b="0" i="0" u="none" strike="noStrike" kern="1200" cap="none" spc="0" normalizeH="0" baseline="0" noProof="0">
              <a:ln>
                <a:noFill/>
              </a:ln>
              <a:solidFill>
                <a:srgbClr val="000000"/>
              </a:solidFill>
              <a:effectLst/>
              <a:uLnTx/>
              <a:uFillTx/>
              <a:latin typeface="メイリオ"/>
              <a:ea typeface="メイリオ"/>
            </a:endParaRPr>
          </a:p>
          <a:p>
            <a:pPr marL="685165" marR="0" lvl="1" indent="-227965" algn="l" defTabSz="914377" rtl="0" eaLnBrk="1" fontAlgn="auto" latinLnBrk="0" hangingPunct="1">
              <a:lnSpc>
                <a:spcPct val="100000"/>
              </a:lnSpc>
              <a:spcBef>
                <a:spcPts val="500"/>
              </a:spcBef>
              <a:spcAft>
                <a:spcPts val="0"/>
              </a:spcAft>
              <a:buClr>
                <a:srgbClr val="6D6E70"/>
              </a:buClr>
              <a:buSzPct val="90000"/>
              <a:buFont typeface="Wingdings"/>
              <a:buChar char="l"/>
              <a:tabLst/>
              <a:defRPr/>
            </a:pPr>
            <a:r>
              <a:rPr kumimoji="1" lang="ja-JP" altLang="en-US" sz="2000" b="0" i="0" u="none" strike="noStrike" kern="1200" cap="none" spc="0" normalizeH="0" baseline="0" noProof="0">
                <a:ln>
                  <a:noFill/>
                </a:ln>
                <a:solidFill>
                  <a:srgbClr val="000000"/>
                </a:solidFill>
                <a:effectLst/>
                <a:uLnTx/>
                <a:uFillTx/>
                <a:latin typeface="メイリオ"/>
                <a:ea typeface="メイリオ"/>
                <a:cs typeface="+mn-cs"/>
              </a:rPr>
              <a:t>複数の立場の利用者</a:t>
            </a:r>
            <a:endParaRPr lang="ja-JP" altLang="en-US" sz="2000" b="0" i="0" u="none" strike="noStrike" kern="1200" cap="none" spc="0" normalizeH="0" baseline="0" noProof="0">
              <a:ln>
                <a:noFill/>
              </a:ln>
              <a:solidFill>
                <a:srgbClr val="000000"/>
              </a:solidFill>
              <a:effectLst/>
              <a:uLnTx/>
              <a:uFillTx/>
              <a:latin typeface="メイリオ"/>
              <a:ea typeface="メイリオ"/>
            </a:endParaRPr>
          </a:p>
          <a:p>
            <a:pPr marL="685165" lvl="1" indent="-227965">
              <a:buFont typeface="Wingdings"/>
              <a:buChar char="l"/>
              <a:defRPr/>
            </a:pPr>
            <a:r>
              <a:rPr kumimoji="1" lang="ja-JP" altLang="en-US" sz="2000" b="0" i="0" u="none" strike="noStrike" kern="1200" cap="none" spc="0" normalizeH="0" baseline="0" noProof="0">
                <a:ln>
                  <a:noFill/>
                </a:ln>
                <a:solidFill>
                  <a:srgbClr val="000000"/>
                </a:solidFill>
                <a:effectLst/>
                <a:uLnTx/>
                <a:uFillTx/>
                <a:latin typeface="メイリオ"/>
                <a:ea typeface="メイリオ"/>
                <a:cs typeface="+mn-cs"/>
              </a:rPr>
              <a:t>各System で対象とする人</a:t>
            </a:r>
            <a:r>
              <a:rPr lang="ja-JP" altLang="en-US" sz="2000">
                <a:solidFill>
                  <a:srgbClr val="000000"/>
                </a:solidFill>
                <a:latin typeface="メイリオ"/>
                <a:ea typeface="メイリオ"/>
              </a:rPr>
              <a:t>の</a:t>
            </a:r>
            <a:r>
              <a:rPr kumimoji="1" lang="ja-JP" altLang="en-US" sz="2000" b="0" i="0" u="none" strike="noStrike" kern="1200" cap="none" spc="0" normalizeH="0" baseline="0" noProof="0">
                <a:ln>
                  <a:noFill/>
                </a:ln>
                <a:solidFill>
                  <a:srgbClr val="000000"/>
                </a:solidFill>
                <a:effectLst/>
                <a:uLnTx/>
                <a:uFillTx/>
                <a:latin typeface="メイリオ"/>
                <a:ea typeface="メイリオ"/>
                <a:cs typeface="+mn-cs"/>
              </a:rPr>
              <a:t>情報がある。</a:t>
            </a:r>
            <a:endParaRPr lang="ja-JP"/>
          </a:p>
          <a:p>
            <a:pPr marL="685165" marR="0" lvl="1" indent="-227965" algn="l" defTabSz="914377" rtl="0" eaLnBrk="1" fontAlgn="auto" latinLnBrk="0" hangingPunct="1">
              <a:lnSpc>
                <a:spcPct val="100000"/>
              </a:lnSpc>
              <a:spcBef>
                <a:spcPts val="500"/>
              </a:spcBef>
              <a:spcAft>
                <a:spcPts val="0"/>
              </a:spcAft>
              <a:buClr>
                <a:srgbClr val="6D6E70"/>
              </a:buClr>
              <a:buSzPct val="90000"/>
              <a:buFont typeface="Wingdings" panose="05000000000000000000" pitchFamily="2" charset="2"/>
              <a:buChar char="l"/>
              <a:tabLst/>
              <a:defRPr/>
            </a:pPr>
            <a:endParaRPr kumimoji="1" lang="ja-JP" altLang="en-US" sz="2400" b="0" i="0" u="none" strike="noStrike" kern="1200" cap="none" spc="0" normalizeH="0" baseline="0" noProof="0">
              <a:ln>
                <a:noFill/>
              </a:ln>
              <a:solidFill>
                <a:srgbClr val="000000"/>
              </a:solidFill>
              <a:effectLst/>
              <a:uLnTx/>
              <a:uFillTx/>
              <a:latin typeface="メイリオ"/>
              <a:ea typeface="メイリオ"/>
              <a:cs typeface="+mn-cs"/>
            </a:endParaRPr>
          </a:p>
        </p:txBody>
      </p:sp>
      <p:sp>
        <p:nvSpPr>
          <p:cNvPr id="4" name="テキスト ボックス 3">
            <a:extLst>
              <a:ext uri="{FF2B5EF4-FFF2-40B4-BE49-F238E27FC236}">
                <a16:creationId xmlns:a16="http://schemas.microsoft.com/office/drawing/2014/main" id="{A0CD00A5-4BF3-F53D-C8D3-A77EDEC6B3B4}"/>
              </a:ext>
            </a:extLst>
          </p:cNvPr>
          <p:cNvSpPr txBox="1"/>
          <p:nvPr/>
        </p:nvSpPr>
        <p:spPr>
          <a:xfrm>
            <a:off x="3276599" y="42333"/>
            <a:ext cx="9538189" cy="923330"/>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000000"/>
                </a:solidFill>
                <a:effectLst/>
                <a:uLnTx/>
                <a:uFillTx/>
                <a:latin typeface="游ゴシック"/>
                <a:ea typeface="メイリオ"/>
                <a:cs typeface="+mn-cs"/>
              </a:rPr>
              <a:t>1</a:t>
            </a: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つ対象システムを選定し、横河様の</a:t>
            </a:r>
            <a:r>
              <a:rPr kumimoji="1" lang="en-US" sz="1800" b="0" i="0" u="none" strike="noStrike" kern="1200" cap="none" spc="0" normalizeH="0" baseline="0" noProof="0">
                <a:ln>
                  <a:noFill/>
                </a:ln>
                <a:solidFill>
                  <a:srgbClr val="000000"/>
                </a:solidFill>
                <a:effectLst/>
                <a:uLnTx/>
                <a:uFillTx/>
                <a:latin typeface="游ゴシック"/>
                <a:ea typeface="メイリオ"/>
                <a:cs typeface="+mn-cs"/>
              </a:rPr>
              <a:t>SoS</a:t>
            </a: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の分類案（４つ）も参考にし、</a:t>
            </a:r>
            <a:b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b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a:t>
            </a:r>
            <a:r>
              <a:rPr kumimoji="1" lang="en-US" sz="1800" b="0" i="0" u="none" strike="noStrike" kern="1200" cap="none" spc="0" normalizeH="0" baseline="0" noProof="0">
                <a:ln>
                  <a:noFill/>
                </a:ln>
                <a:solidFill>
                  <a:srgbClr val="000000"/>
                </a:solidFill>
                <a:effectLst/>
                <a:uLnTx/>
                <a:uFillTx/>
                <a:latin typeface="游ゴシック"/>
                <a:ea typeface="メイリオ"/>
                <a:cs typeface="+mn-cs"/>
              </a:rPr>
              <a:t>SoS</a:t>
            </a: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の分類を表す軸」や、「人とシステムの関係を表す軸（</a:t>
            </a:r>
            <a:r>
              <a:rPr kumimoji="1" lang="en-US" sz="1800" b="0" i="0" u="none" strike="noStrike" kern="1200" cap="none" spc="0" normalizeH="0" baseline="0" noProof="0">
                <a:ln>
                  <a:noFill/>
                </a:ln>
                <a:solidFill>
                  <a:srgbClr val="000000"/>
                </a:solidFill>
                <a:effectLst/>
                <a:uLnTx/>
                <a:uFillTx/>
                <a:latin typeface="游ゴシック"/>
                <a:ea typeface="メイリオ"/>
                <a:cs typeface="+mn-cs"/>
              </a:rPr>
              <a:t>CPHS</a:t>
            </a: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パターン）」を設定。</a:t>
            </a:r>
            <a:b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b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また、時間あれば想定するアーキテクチャ（ポンチ絵レベル）を書く。</a:t>
            </a:r>
            <a:r>
              <a:rPr kumimoji="1" lang="ja-JP" altLang="en-US" sz="1800" b="0" i="0" u="none" strike="noStrike" kern="1200" cap="none" spc="0" normalizeH="0" baseline="0" noProof="0">
                <a:ln>
                  <a:noFill/>
                </a:ln>
                <a:solidFill>
                  <a:srgbClr val="000000"/>
                </a:solidFill>
                <a:effectLst/>
                <a:uLnTx/>
                <a:uFillTx/>
                <a:latin typeface="游ゴシック"/>
                <a:ea typeface="游ゴシック"/>
                <a:cs typeface="游ゴシック"/>
              </a:rPr>
              <a:t>​</a:t>
            </a:r>
            <a:endParaRPr kumimoji="1" lang="ja-JP" altLang="en-US" sz="1800" b="0" i="0" u="none" strike="noStrike" kern="1200" cap="none" spc="0" normalizeH="0" baseline="0" noProof="0">
              <a:ln>
                <a:noFill/>
              </a:ln>
              <a:solidFill>
                <a:srgbClr val="000000"/>
              </a:solidFill>
              <a:effectLst/>
              <a:uLnTx/>
              <a:uFillTx/>
              <a:latin typeface="メイリオ"/>
              <a:ea typeface="メイリオ"/>
              <a:cs typeface="+mn-cs"/>
            </a:endParaRPr>
          </a:p>
        </p:txBody>
      </p:sp>
      <p:sp>
        <p:nvSpPr>
          <p:cNvPr id="6" name="正方形/長方形 5">
            <a:extLst>
              <a:ext uri="{FF2B5EF4-FFF2-40B4-BE49-F238E27FC236}">
                <a16:creationId xmlns:a16="http://schemas.microsoft.com/office/drawing/2014/main" id="{A0A77D7E-F176-F11F-DDFD-919AD1273D26}"/>
              </a:ext>
            </a:extLst>
          </p:cNvPr>
          <p:cNvSpPr/>
          <p:nvPr/>
        </p:nvSpPr>
        <p:spPr>
          <a:xfrm>
            <a:off x="10955978" y="874597"/>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ja-JP" kern="0">
                <a:solidFill>
                  <a:prstClr val="white"/>
                </a:solidFill>
                <a:latin typeface="游ゴシック" panose="020F0502020204030204"/>
                <a:ea typeface="游ゴシック" panose="020B0400000000000000" pitchFamily="50" charset="-128"/>
              </a:rPr>
              <a:t>B</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1751" name="スライド番号プレースホルダー 1750">
            <a:extLst>
              <a:ext uri="{FF2B5EF4-FFF2-40B4-BE49-F238E27FC236}">
                <a16:creationId xmlns:a16="http://schemas.microsoft.com/office/drawing/2014/main" id="{FA646585-0353-7D77-04A6-26E970D3A358}"/>
              </a:ext>
            </a:extLst>
          </p:cNvPr>
          <p:cNvSpPr>
            <a:spLocks noGrp="1"/>
          </p:cNvSpPr>
          <p:nvPr>
            <p:ph type="sldNum" sz="quarter" idx="12"/>
          </p:nvPr>
        </p:nvSpPr>
        <p:spPr/>
        <p:txBody>
          <a:bodyPr/>
          <a:lstStyle/>
          <a:p>
            <a:fld id="{77298C97-6C5F-41C4-9305-5BFAEBF3D21C}" type="slidenum">
              <a:rPr kumimoji="1" lang="ja-JP" altLang="en-US" smtClean="0"/>
              <a:t>53</a:t>
            </a:fld>
            <a:endParaRPr kumimoji="1" lang="ja-JP" altLang="en-US"/>
          </a:p>
        </p:txBody>
      </p:sp>
    </p:spTree>
    <p:extLst>
      <p:ext uri="{BB962C8B-B14F-4D97-AF65-F5344CB8AC3E}">
        <p14:creationId xmlns:p14="http://schemas.microsoft.com/office/powerpoint/2010/main" val="181365984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2EDCC6-0F92-33AC-6CF7-9F0EF416D3F5}"/>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8B55807A-CAD7-32FB-8067-57D4A4E05815}"/>
              </a:ext>
            </a:extLst>
          </p:cNvPr>
          <p:cNvSpPr>
            <a:spLocks noGrp="1"/>
          </p:cNvSpPr>
          <p:nvPr>
            <p:ph idx="1"/>
          </p:nvPr>
        </p:nvSpPr>
        <p:spPr/>
        <p:txBody>
          <a:bodyPr vert="horz" lIns="0" tIns="0" rIns="0" bIns="0" rtlCol="0" anchor="t">
            <a:noAutofit/>
          </a:bodyPr>
          <a:lstStyle/>
          <a:p>
            <a:pPr marL="287655" indent="-287655"/>
            <a:r>
              <a:rPr lang="ja-JP" altLang="en-US" sz="2900"/>
              <a:t>すべてCyber上でIn-Outが完結するのはHuman要素なし</a:t>
            </a:r>
          </a:p>
          <a:p>
            <a:pPr marL="287655" indent="-287655"/>
            <a:r>
              <a:rPr lang="ja-JP" altLang="en-US" sz="2900"/>
              <a:t>人とインタラクティブ、情報を組み合わせて、</a:t>
            </a:r>
          </a:p>
          <a:p>
            <a:pPr marL="287655" indent="-287655"/>
            <a:endParaRPr lang="ja-JP" altLang="en-US" sz="2900"/>
          </a:p>
          <a:p>
            <a:pPr marL="287655" indent="-287655"/>
            <a:r>
              <a:rPr lang="ja-JP" altLang="en-US" sz="2900"/>
              <a:t>NICT ディザーナも良い事例。</a:t>
            </a:r>
            <a:r>
              <a:rPr lang="ja-JP" sz="1900">
                <a:cs typeface="+mj-ea"/>
              </a:rPr>
              <a:t>https://disaana.jp/rtime/search4pc.jsp</a:t>
            </a:r>
          </a:p>
          <a:p>
            <a:pPr marL="287655" indent="-287655"/>
            <a:endParaRPr lang="ja-JP" altLang="en-US" sz="2900"/>
          </a:p>
          <a:p>
            <a:pPr marL="287655" indent="-287655"/>
            <a:r>
              <a:rPr lang="ja-JP" altLang="en-US" sz="2900"/>
              <a:t>SIP４Dの付加価値：情報の広域化、情報の重ね合わせ、新たな情報（解釈）の創出、新たな情報の開示</a:t>
            </a:r>
          </a:p>
          <a:p>
            <a:pPr marL="685165" lvl="1" indent="-227965"/>
            <a:r>
              <a:rPr lang="ja-JP" altLang="en-US"/>
              <a:t>→ 災害の拡大防止、復旧促進</a:t>
            </a:r>
          </a:p>
          <a:p>
            <a:pPr marL="685165" lvl="1" indent="-227965"/>
            <a:r>
              <a:rPr lang="ja-JP" altLang="en-US"/>
              <a:t>→ Human 側でも、同様のことが起こっている。</a:t>
            </a:r>
            <a:endParaRPr lang="ja-JP"/>
          </a:p>
        </p:txBody>
      </p:sp>
      <p:sp>
        <p:nvSpPr>
          <p:cNvPr id="1748" name="スライド番号プレースホルダー 1747">
            <a:extLst>
              <a:ext uri="{FF2B5EF4-FFF2-40B4-BE49-F238E27FC236}">
                <a16:creationId xmlns:a16="http://schemas.microsoft.com/office/drawing/2014/main" id="{D0E3BFDF-AA6D-10B5-2058-9F259FF43F75}"/>
              </a:ext>
            </a:extLst>
          </p:cNvPr>
          <p:cNvSpPr>
            <a:spLocks noGrp="1"/>
          </p:cNvSpPr>
          <p:nvPr>
            <p:ph type="sldNum" sz="quarter" idx="12"/>
          </p:nvPr>
        </p:nvSpPr>
        <p:spPr/>
        <p:txBody>
          <a:bodyPr/>
          <a:lstStyle/>
          <a:p>
            <a:fld id="{4D029D89-7B63-4C94-AD4D-2E4D6BB83637}" type="slidenum">
              <a:rPr kumimoji="1" lang="ja-JP" altLang="en-US" smtClean="0"/>
              <a:t>54</a:t>
            </a:fld>
            <a:endParaRPr kumimoji="1" lang="ja-JP" altLang="en-US"/>
          </a:p>
        </p:txBody>
      </p:sp>
    </p:spTree>
    <p:extLst>
      <p:ext uri="{BB962C8B-B14F-4D97-AF65-F5344CB8AC3E}">
        <p14:creationId xmlns:p14="http://schemas.microsoft.com/office/powerpoint/2010/main" val="3406014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101FC5-FA61-CE86-0925-EEE60A975528}"/>
              </a:ext>
            </a:extLst>
          </p:cNvPr>
          <p:cNvSpPr>
            <a:spLocks noGrp="1"/>
          </p:cNvSpPr>
          <p:nvPr>
            <p:ph type="title"/>
          </p:nvPr>
        </p:nvSpPr>
        <p:spPr/>
        <p:txBody>
          <a:bodyPr/>
          <a:lstStyle/>
          <a:p>
            <a:r>
              <a:rPr lang="ja-JP" altLang="en-US" sz="3700"/>
              <a:t>ぽんち絵 ①</a:t>
            </a:r>
            <a:endParaRPr kumimoji="1" lang="ja-JP" altLang="en-US"/>
          </a:p>
        </p:txBody>
      </p:sp>
      <p:sp>
        <p:nvSpPr>
          <p:cNvPr id="6" name="正方形/長方形 5">
            <a:extLst>
              <a:ext uri="{FF2B5EF4-FFF2-40B4-BE49-F238E27FC236}">
                <a16:creationId xmlns:a16="http://schemas.microsoft.com/office/drawing/2014/main" id="{B4323E87-A378-48E7-DA66-746392871A9A}"/>
              </a:ext>
            </a:extLst>
          </p:cNvPr>
          <p:cNvSpPr/>
          <p:nvPr/>
        </p:nvSpPr>
        <p:spPr>
          <a:xfrm>
            <a:off x="10955978" y="874597"/>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ja-JP" kern="0">
                <a:solidFill>
                  <a:prstClr val="white"/>
                </a:solidFill>
                <a:latin typeface="游ゴシック" panose="020F0502020204030204"/>
                <a:ea typeface="游ゴシック" panose="020B0400000000000000" pitchFamily="50" charset="-128"/>
              </a:rPr>
              <a:t>B</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pic>
        <p:nvPicPr>
          <p:cNvPr id="8" name="コンテンツ プレースホルダー 7">
            <a:extLst>
              <a:ext uri="{FF2B5EF4-FFF2-40B4-BE49-F238E27FC236}">
                <a16:creationId xmlns:a16="http://schemas.microsoft.com/office/drawing/2014/main" id="{5B8374CA-6140-F034-51EA-CC2651464BE1}"/>
              </a:ext>
            </a:extLst>
          </p:cNvPr>
          <p:cNvPicPr>
            <a:picLocks noGrp="1" noChangeAspect="1"/>
          </p:cNvPicPr>
          <p:nvPr>
            <p:ph idx="1"/>
          </p:nvPr>
        </p:nvPicPr>
        <p:blipFill>
          <a:blip r:embed="rId2"/>
          <a:stretch>
            <a:fillRect/>
          </a:stretch>
        </p:blipFill>
        <p:spPr>
          <a:xfrm>
            <a:off x="307200" y="1545841"/>
            <a:ext cx="11572800" cy="4492317"/>
          </a:xfrm>
        </p:spPr>
      </p:pic>
      <p:sp>
        <p:nvSpPr>
          <p:cNvPr id="1749" name="スライド番号プレースホルダー 1748">
            <a:extLst>
              <a:ext uri="{FF2B5EF4-FFF2-40B4-BE49-F238E27FC236}">
                <a16:creationId xmlns:a16="http://schemas.microsoft.com/office/drawing/2014/main" id="{960C7A40-E856-B3C0-9C46-BB46E6AF7E06}"/>
              </a:ext>
            </a:extLst>
          </p:cNvPr>
          <p:cNvSpPr>
            <a:spLocks noGrp="1"/>
          </p:cNvSpPr>
          <p:nvPr>
            <p:ph type="sldNum" sz="quarter" idx="12"/>
          </p:nvPr>
        </p:nvSpPr>
        <p:spPr/>
        <p:txBody>
          <a:bodyPr/>
          <a:lstStyle/>
          <a:p>
            <a:fld id="{4D029D89-7B63-4C94-AD4D-2E4D6BB83637}" type="slidenum">
              <a:rPr kumimoji="1" lang="ja-JP" altLang="en-US" smtClean="0"/>
              <a:t>55</a:t>
            </a:fld>
            <a:endParaRPr kumimoji="1" lang="ja-JP" altLang="en-US"/>
          </a:p>
        </p:txBody>
      </p:sp>
    </p:spTree>
    <p:extLst>
      <p:ext uri="{BB962C8B-B14F-4D97-AF65-F5344CB8AC3E}">
        <p14:creationId xmlns:p14="http://schemas.microsoft.com/office/powerpoint/2010/main" val="218918641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101FC5-FA61-CE86-0925-EEE60A975528}"/>
              </a:ext>
            </a:extLst>
          </p:cNvPr>
          <p:cNvSpPr>
            <a:spLocks noGrp="1"/>
          </p:cNvSpPr>
          <p:nvPr>
            <p:ph type="title"/>
          </p:nvPr>
        </p:nvSpPr>
        <p:spPr/>
        <p:txBody>
          <a:bodyPr/>
          <a:lstStyle/>
          <a:p>
            <a:r>
              <a:rPr lang="ja-JP" altLang="en-US" sz="3700"/>
              <a:t>ぽんち絵 ②</a:t>
            </a:r>
            <a:endParaRPr kumimoji="1" lang="ja-JP" altLang="en-US"/>
          </a:p>
        </p:txBody>
      </p:sp>
      <p:pic>
        <p:nvPicPr>
          <p:cNvPr id="7" name="コンテンツ プレースホルダー 6" descr="グラフィカル ユーザー インターフェイス, アプリケーション&#10;&#10;説明は自動で生成されたものです">
            <a:extLst>
              <a:ext uri="{FF2B5EF4-FFF2-40B4-BE49-F238E27FC236}">
                <a16:creationId xmlns:a16="http://schemas.microsoft.com/office/drawing/2014/main" id="{FBAF7BB4-9690-C941-4403-F48C11DEEAE2}"/>
              </a:ext>
            </a:extLst>
          </p:cNvPr>
          <p:cNvPicPr>
            <a:picLocks noGrp="1" noChangeAspect="1"/>
          </p:cNvPicPr>
          <p:nvPr>
            <p:ph idx="1"/>
          </p:nvPr>
        </p:nvPicPr>
        <p:blipFill>
          <a:blip r:embed="rId2"/>
          <a:stretch>
            <a:fillRect/>
          </a:stretch>
        </p:blipFill>
        <p:spPr>
          <a:xfrm>
            <a:off x="339617" y="1267200"/>
            <a:ext cx="11507965" cy="5049600"/>
          </a:xfrm>
        </p:spPr>
      </p:pic>
      <p:sp>
        <p:nvSpPr>
          <p:cNvPr id="6" name="正方形/長方形 5">
            <a:extLst>
              <a:ext uri="{FF2B5EF4-FFF2-40B4-BE49-F238E27FC236}">
                <a16:creationId xmlns:a16="http://schemas.microsoft.com/office/drawing/2014/main" id="{B4323E87-A378-48E7-DA66-746392871A9A}"/>
              </a:ext>
            </a:extLst>
          </p:cNvPr>
          <p:cNvSpPr/>
          <p:nvPr/>
        </p:nvSpPr>
        <p:spPr>
          <a:xfrm>
            <a:off x="10955978" y="874597"/>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ja-JP" kern="0">
                <a:solidFill>
                  <a:prstClr val="white"/>
                </a:solidFill>
                <a:latin typeface="游ゴシック" panose="020F0502020204030204"/>
                <a:ea typeface="游ゴシック" panose="020B0400000000000000" pitchFamily="50" charset="-128"/>
              </a:rPr>
              <a:t>B</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1749" name="スライド番号プレースホルダー 1748">
            <a:extLst>
              <a:ext uri="{FF2B5EF4-FFF2-40B4-BE49-F238E27FC236}">
                <a16:creationId xmlns:a16="http://schemas.microsoft.com/office/drawing/2014/main" id="{EB94BA70-097B-3EBB-C933-D891B2413542}"/>
              </a:ext>
            </a:extLst>
          </p:cNvPr>
          <p:cNvSpPr>
            <a:spLocks noGrp="1"/>
          </p:cNvSpPr>
          <p:nvPr>
            <p:ph type="sldNum" sz="quarter" idx="12"/>
          </p:nvPr>
        </p:nvSpPr>
        <p:spPr/>
        <p:txBody>
          <a:bodyPr/>
          <a:lstStyle/>
          <a:p>
            <a:fld id="{4D029D89-7B63-4C94-AD4D-2E4D6BB83637}" type="slidenum">
              <a:rPr kumimoji="1" lang="ja-JP" altLang="en-US" smtClean="0"/>
              <a:t>56</a:t>
            </a:fld>
            <a:endParaRPr kumimoji="1" lang="ja-JP" altLang="en-US"/>
          </a:p>
        </p:txBody>
      </p:sp>
    </p:spTree>
    <p:extLst>
      <p:ext uri="{BB962C8B-B14F-4D97-AF65-F5344CB8AC3E}">
        <p14:creationId xmlns:p14="http://schemas.microsoft.com/office/powerpoint/2010/main" val="106230334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24542AD-285A-C511-1599-15E1354BF1FC}"/>
              </a:ext>
            </a:extLst>
          </p:cNvPr>
          <p:cNvSpPr>
            <a:spLocks noGrp="1"/>
          </p:cNvSpPr>
          <p:nvPr>
            <p:ph type="title"/>
          </p:nvPr>
        </p:nvSpPr>
        <p:spPr/>
        <p:txBody>
          <a:bodyPr/>
          <a:lstStyle/>
          <a:p>
            <a:r>
              <a:rPr lang="ja-JP" altLang="en-US" sz="3700"/>
              <a:t>ぽんち絵 統合</a:t>
            </a:r>
            <a:endParaRPr kumimoji="1" lang="ja-JP" altLang="en-US"/>
          </a:p>
        </p:txBody>
      </p:sp>
      <p:pic>
        <p:nvPicPr>
          <p:cNvPr id="5" name="コンテンツ プレースホルダー 4" descr="ダイアグラム&#10;&#10;説明は自動で生成されたものです">
            <a:extLst>
              <a:ext uri="{FF2B5EF4-FFF2-40B4-BE49-F238E27FC236}">
                <a16:creationId xmlns:a16="http://schemas.microsoft.com/office/drawing/2014/main" id="{5D83D5FB-2080-7B8B-D90F-2270C4DB5BDA}"/>
              </a:ext>
            </a:extLst>
          </p:cNvPr>
          <p:cNvPicPr>
            <a:picLocks noGrp="1" noChangeAspect="1"/>
          </p:cNvPicPr>
          <p:nvPr>
            <p:ph idx="1"/>
          </p:nvPr>
        </p:nvPicPr>
        <p:blipFill>
          <a:blip r:embed="rId2"/>
          <a:stretch>
            <a:fillRect/>
          </a:stretch>
        </p:blipFill>
        <p:spPr>
          <a:xfrm>
            <a:off x="161680" y="1047026"/>
            <a:ext cx="6163596" cy="4608926"/>
          </a:xfrm>
        </p:spPr>
      </p:pic>
      <p:sp>
        <p:nvSpPr>
          <p:cNvPr id="6" name="テキスト ボックス 5">
            <a:extLst>
              <a:ext uri="{FF2B5EF4-FFF2-40B4-BE49-F238E27FC236}">
                <a16:creationId xmlns:a16="http://schemas.microsoft.com/office/drawing/2014/main" id="{86D06A5D-DE68-CB2D-D258-08DC9B13C066}"/>
              </a:ext>
            </a:extLst>
          </p:cNvPr>
          <p:cNvSpPr txBox="1"/>
          <p:nvPr/>
        </p:nvSpPr>
        <p:spPr>
          <a:xfrm>
            <a:off x="6328222" y="1047748"/>
            <a:ext cx="5804355"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t>ぽんち絵①＋②</a:t>
            </a:r>
          </a:p>
          <a:p>
            <a:endParaRPr lang="ja-JP" altLang="en-US"/>
          </a:p>
          <a:p>
            <a:r>
              <a:rPr lang="ja-JP" altLang="en-US"/>
              <a:t>Cyber層</a:t>
            </a:r>
          </a:p>
          <a:p>
            <a:r>
              <a:rPr lang="ja-JP" altLang="en-US"/>
              <a:t>①：Cyber 空間上で複数のシステムが統合。</a:t>
            </a:r>
            <a:endParaRPr lang="ja-JP"/>
          </a:p>
          <a:p>
            <a:endParaRPr lang="ja-JP" altLang="en-US"/>
          </a:p>
          <a:p>
            <a:r>
              <a:rPr lang="ja-JP" altLang="en-US"/>
              <a:t>Physical層</a:t>
            </a:r>
          </a:p>
          <a:p>
            <a:r>
              <a:rPr lang="ja-JP" altLang="en-US"/>
              <a:t>②：</a:t>
            </a:r>
            <a:r>
              <a:rPr lang="ja-JP" altLang="en-US">
                <a:solidFill>
                  <a:srgbClr val="FF0000"/>
                </a:solidFill>
              </a:rPr>
              <a:t>データのユーザとしてのHuman がReal上に存在。</a:t>
            </a:r>
            <a:endParaRPr lang="ja-JP">
              <a:solidFill>
                <a:srgbClr val="FF0000"/>
              </a:solidFill>
            </a:endParaRPr>
          </a:p>
          <a:p>
            <a:r>
              <a:rPr lang="ja-JP" altLang="en-US">
                <a:solidFill>
                  <a:srgbClr val="FF0000"/>
                </a:solidFill>
              </a:rPr>
              <a:t>      </a:t>
            </a:r>
            <a:r>
              <a:rPr lang="ja-JP">
                <a:solidFill>
                  <a:srgbClr val="FF0000"/>
                </a:solidFill>
                <a:latin typeface="Meiryo"/>
                <a:ea typeface="Meiryo"/>
              </a:rPr>
              <a:t>（デマを含む）SNS情報なども</a:t>
            </a:r>
            <a:r>
              <a:rPr lang="en-US" altLang="ja-JP" err="1">
                <a:solidFill>
                  <a:srgbClr val="FF0000"/>
                </a:solidFill>
                <a:latin typeface="Meiryo"/>
                <a:ea typeface="Meiryo"/>
              </a:rPr>
              <a:t>Cyberで活用するサブシステムも</a:t>
            </a:r>
            <a:r>
              <a:rPr lang="ja-JP">
                <a:solidFill>
                  <a:srgbClr val="FF0000"/>
                </a:solidFill>
                <a:latin typeface="Meiryo"/>
                <a:ea typeface="Meiryo"/>
              </a:rPr>
              <a:t>存在</a:t>
            </a:r>
            <a:endParaRPr lang="ja-JP" altLang="en-US">
              <a:solidFill>
                <a:srgbClr val="FF0000"/>
              </a:solidFill>
              <a:latin typeface="Meiryo"/>
              <a:ea typeface="Meiryo"/>
            </a:endParaRPr>
          </a:p>
          <a:p>
            <a:r>
              <a:rPr lang="ja-JP" altLang="en-US">
                <a:solidFill>
                  <a:srgbClr val="0070C0"/>
                </a:solidFill>
              </a:rPr>
              <a:t>      同様に、環境上のセンサー情報などが吸い上げられる</a:t>
            </a:r>
          </a:p>
          <a:p>
            <a:r>
              <a:rPr lang="ja-JP" altLang="en-US">
                <a:solidFill>
                  <a:srgbClr val="0070C0"/>
                </a:solidFill>
              </a:rPr>
              <a:t>      </a:t>
            </a:r>
            <a:r>
              <a:rPr lang="ja-JP" altLang="en-US"/>
              <a:t>情報処理（真贋判定も）はCyber上で</a:t>
            </a:r>
          </a:p>
          <a:p>
            <a:endParaRPr lang="ja-JP" altLang="en-US">
              <a:solidFill>
                <a:srgbClr val="0070C0"/>
              </a:solidFill>
            </a:endParaRPr>
          </a:p>
          <a:p>
            <a:r>
              <a:rPr lang="ja-JP" altLang="en-US"/>
              <a:t>2層間のつなぎもシステム？</a:t>
            </a:r>
          </a:p>
          <a:p>
            <a:r>
              <a:rPr lang="ja-JP" altLang="en-US">
                <a:solidFill>
                  <a:srgbClr val="0070C0"/>
                </a:solidFill>
              </a:rPr>
              <a:t>⇔</a:t>
            </a:r>
            <a:r>
              <a:rPr lang="ja-JP" altLang="en-US"/>
              <a:t>：①には、Physical上で起こっている現象が取り込まれる</a:t>
            </a:r>
            <a:endParaRPr lang="ja-JP"/>
          </a:p>
          <a:p>
            <a:r>
              <a:rPr lang="ja-JP" altLang="en-US">
                <a:solidFill>
                  <a:srgbClr val="FF0000"/>
                </a:solidFill>
              </a:rPr>
              <a:t>⇔</a:t>
            </a:r>
            <a:r>
              <a:rPr lang="ja-JP" altLang="en-US"/>
              <a:t>：Human 側からも①への情報インプットあり</a:t>
            </a:r>
          </a:p>
          <a:p>
            <a:r>
              <a:rPr lang="ja-JP" altLang="en-US"/>
              <a:t>⇔：現象、Human 両側のインタラクションもあり</a:t>
            </a:r>
          </a:p>
        </p:txBody>
      </p:sp>
      <p:sp>
        <p:nvSpPr>
          <p:cNvPr id="8" name="正方形/長方形 7">
            <a:extLst>
              <a:ext uri="{FF2B5EF4-FFF2-40B4-BE49-F238E27FC236}">
                <a16:creationId xmlns:a16="http://schemas.microsoft.com/office/drawing/2014/main" id="{47E7BE37-616B-C506-4941-9D0771E85AF7}"/>
              </a:ext>
            </a:extLst>
          </p:cNvPr>
          <p:cNvSpPr/>
          <p:nvPr/>
        </p:nvSpPr>
        <p:spPr>
          <a:xfrm>
            <a:off x="10965159" y="112597"/>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ja-JP" kern="0">
                <a:solidFill>
                  <a:prstClr val="white"/>
                </a:solidFill>
                <a:latin typeface="游ゴシック" panose="020F0502020204030204"/>
                <a:ea typeface="游ゴシック" panose="020B0400000000000000" pitchFamily="50" charset="-128"/>
              </a:rPr>
              <a:t>B</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1750" name="スライド番号プレースホルダー 1749">
            <a:extLst>
              <a:ext uri="{FF2B5EF4-FFF2-40B4-BE49-F238E27FC236}">
                <a16:creationId xmlns:a16="http://schemas.microsoft.com/office/drawing/2014/main" id="{559A6972-D6ED-115F-248E-8459B8386A8C}"/>
              </a:ext>
            </a:extLst>
          </p:cNvPr>
          <p:cNvSpPr>
            <a:spLocks noGrp="1"/>
          </p:cNvSpPr>
          <p:nvPr>
            <p:ph type="sldNum" sz="quarter" idx="12"/>
          </p:nvPr>
        </p:nvSpPr>
        <p:spPr/>
        <p:txBody>
          <a:bodyPr/>
          <a:lstStyle/>
          <a:p>
            <a:fld id="{4D029D89-7B63-4C94-AD4D-2E4D6BB83637}" type="slidenum">
              <a:rPr kumimoji="1" lang="ja-JP" altLang="en-US" smtClean="0"/>
              <a:t>57</a:t>
            </a:fld>
            <a:endParaRPr kumimoji="1" lang="ja-JP" altLang="en-US"/>
          </a:p>
        </p:txBody>
      </p:sp>
    </p:spTree>
    <p:extLst>
      <p:ext uri="{BB962C8B-B14F-4D97-AF65-F5344CB8AC3E}">
        <p14:creationId xmlns:p14="http://schemas.microsoft.com/office/powerpoint/2010/main" val="184629888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楕円 58">
            <a:extLst>
              <a:ext uri="{FF2B5EF4-FFF2-40B4-BE49-F238E27FC236}">
                <a16:creationId xmlns:a16="http://schemas.microsoft.com/office/drawing/2014/main" id="{6D28D0B8-E7CB-F8E2-E7D7-CF9992346C09}"/>
              </a:ext>
            </a:extLst>
          </p:cNvPr>
          <p:cNvSpPr/>
          <p:nvPr/>
        </p:nvSpPr>
        <p:spPr>
          <a:xfrm>
            <a:off x="3683572" y="1323456"/>
            <a:ext cx="5138350" cy="17029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5" name="楕円 54">
            <a:extLst>
              <a:ext uri="{FF2B5EF4-FFF2-40B4-BE49-F238E27FC236}">
                <a16:creationId xmlns:a16="http://schemas.microsoft.com/office/drawing/2014/main" id="{A6544973-4261-AD2E-2B58-C3E311F4A412}"/>
              </a:ext>
            </a:extLst>
          </p:cNvPr>
          <p:cNvSpPr/>
          <p:nvPr/>
        </p:nvSpPr>
        <p:spPr>
          <a:xfrm>
            <a:off x="6807173" y="4720230"/>
            <a:ext cx="2925026" cy="2022607"/>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2" name="楕円 51">
            <a:extLst>
              <a:ext uri="{FF2B5EF4-FFF2-40B4-BE49-F238E27FC236}">
                <a16:creationId xmlns:a16="http://schemas.microsoft.com/office/drawing/2014/main" id="{AEB0EF09-C145-06D9-6EE3-79F6B52AB402}"/>
              </a:ext>
            </a:extLst>
          </p:cNvPr>
          <p:cNvSpPr/>
          <p:nvPr/>
        </p:nvSpPr>
        <p:spPr>
          <a:xfrm>
            <a:off x="125684" y="2766193"/>
            <a:ext cx="5470885" cy="2749194"/>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13" name="四角形: 角を丸くする 12">
            <a:extLst>
              <a:ext uri="{FF2B5EF4-FFF2-40B4-BE49-F238E27FC236}">
                <a16:creationId xmlns:a16="http://schemas.microsoft.com/office/drawing/2014/main" id="{09BA3023-A8FD-6972-676E-A0A7757CE5D4}"/>
              </a:ext>
            </a:extLst>
          </p:cNvPr>
          <p:cNvSpPr/>
          <p:nvPr/>
        </p:nvSpPr>
        <p:spPr>
          <a:xfrm>
            <a:off x="9231802" y="353901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病院</a:t>
            </a:r>
          </a:p>
        </p:txBody>
      </p:sp>
      <p:sp>
        <p:nvSpPr>
          <p:cNvPr id="61" name="テキスト ボックス 60">
            <a:extLst>
              <a:ext uri="{FF2B5EF4-FFF2-40B4-BE49-F238E27FC236}">
                <a16:creationId xmlns:a16="http://schemas.microsoft.com/office/drawing/2014/main" id="{0B98D410-CF3A-3AE8-7C38-903F13F12CA6}"/>
              </a:ext>
            </a:extLst>
          </p:cNvPr>
          <p:cNvSpPr txBox="1"/>
          <p:nvPr/>
        </p:nvSpPr>
        <p:spPr>
          <a:xfrm>
            <a:off x="7308586" y="3093031"/>
            <a:ext cx="1000534"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交通</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8" name="テキスト ボックス 7">
            <a:extLst>
              <a:ext uri="{FF2B5EF4-FFF2-40B4-BE49-F238E27FC236}">
                <a16:creationId xmlns:a16="http://schemas.microsoft.com/office/drawing/2014/main" id="{3C859B0C-8B8B-35E9-0730-4DAA948C3931}"/>
              </a:ext>
            </a:extLst>
          </p:cNvPr>
          <p:cNvSpPr txBox="1"/>
          <p:nvPr/>
        </p:nvSpPr>
        <p:spPr>
          <a:xfrm>
            <a:off x="217465" y="163790"/>
            <a:ext cx="11752862" cy="14773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スマートシティ</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長崎県五島市、徳島県美波町</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2"/>
              </a:rPr>
              <a:t>https://www.mlit.go.jp/scpf/projects/docs/smartcityproject_mlit(2)%2018_minami.pdf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hlinkClick r:id="rId3"/>
              </a:rPr>
              <a:t>https://www.mlit.go.jp/scpf/projects/docs/smartiland_mlit%2001_goshima.pdf</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p:txBody>
      </p:sp>
      <p:sp>
        <p:nvSpPr>
          <p:cNvPr id="2" name="正方形/長方形 1">
            <a:extLst>
              <a:ext uri="{FF2B5EF4-FFF2-40B4-BE49-F238E27FC236}">
                <a16:creationId xmlns:a16="http://schemas.microsoft.com/office/drawing/2014/main" id="{B6588E7D-FD89-27CA-977F-13A0BC94D489}"/>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white"/>
                </a:solidFill>
                <a:effectLst/>
                <a:uLnTx/>
                <a:uFillTx/>
                <a:latin typeface="メイリオ"/>
                <a:ea typeface="メイリオ"/>
                <a:cs typeface="+mn-cs"/>
              </a:rPr>
              <a:t>C</a:t>
            </a:r>
            <a:r>
              <a:rPr kumimoji="1" lang="ja-JP" altLang="en-US" sz="1800" b="0" i="0" u="none" strike="noStrike" kern="1200" cap="none" spc="0" normalizeH="0" baseline="0" noProof="0">
                <a:ln>
                  <a:noFill/>
                </a:ln>
                <a:solidFill>
                  <a:prstClr val="white"/>
                </a:solidFill>
                <a:effectLst/>
                <a:uLnTx/>
                <a:uFillTx/>
                <a:latin typeface="メイリオ"/>
                <a:ea typeface="メイリオ"/>
                <a:cs typeface="+mn-cs"/>
              </a:rPr>
              <a:t>チーム</a:t>
            </a:r>
          </a:p>
        </p:txBody>
      </p:sp>
      <p:sp>
        <p:nvSpPr>
          <p:cNvPr id="15" name="四角形: 角を丸くする 14">
            <a:extLst>
              <a:ext uri="{FF2B5EF4-FFF2-40B4-BE49-F238E27FC236}">
                <a16:creationId xmlns:a16="http://schemas.microsoft.com/office/drawing/2014/main" id="{0C54C139-F2D3-0C37-6205-749CAA230898}"/>
              </a:ext>
            </a:extLst>
          </p:cNvPr>
          <p:cNvSpPr/>
          <p:nvPr/>
        </p:nvSpPr>
        <p:spPr>
          <a:xfrm>
            <a:off x="4869482" y="416101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6" name="四角形: 角を丸くする 15">
            <a:extLst>
              <a:ext uri="{FF2B5EF4-FFF2-40B4-BE49-F238E27FC236}">
                <a16:creationId xmlns:a16="http://schemas.microsoft.com/office/drawing/2014/main" id="{AAC0454E-2BC4-4507-8F11-032E47F3423A}"/>
              </a:ext>
            </a:extLst>
          </p:cNvPr>
          <p:cNvSpPr/>
          <p:nvPr/>
        </p:nvSpPr>
        <p:spPr>
          <a:xfrm>
            <a:off x="4754258" y="2937064"/>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EV</a:t>
            </a: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船</a:t>
            </a:r>
          </a:p>
        </p:txBody>
      </p:sp>
      <p:sp>
        <p:nvSpPr>
          <p:cNvPr id="20" name="四角形: 角を丸くする 19">
            <a:extLst>
              <a:ext uri="{FF2B5EF4-FFF2-40B4-BE49-F238E27FC236}">
                <a16:creationId xmlns:a16="http://schemas.microsoft.com/office/drawing/2014/main" id="{AE44496F-5087-89FF-F286-7B2FDFB17267}"/>
              </a:ext>
            </a:extLst>
          </p:cNvPr>
          <p:cNvSpPr/>
          <p:nvPr/>
        </p:nvSpPr>
        <p:spPr>
          <a:xfrm>
            <a:off x="1341616" y="3252427"/>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洋上風力発電</a:t>
            </a:r>
          </a:p>
        </p:txBody>
      </p:sp>
      <p:sp>
        <p:nvSpPr>
          <p:cNvPr id="21" name="四角形: 角を丸くする 20">
            <a:extLst>
              <a:ext uri="{FF2B5EF4-FFF2-40B4-BE49-F238E27FC236}">
                <a16:creationId xmlns:a16="http://schemas.microsoft.com/office/drawing/2014/main" id="{8AE1BA1F-0B3F-6556-350D-172E9962A541}"/>
              </a:ext>
            </a:extLst>
          </p:cNvPr>
          <p:cNvSpPr/>
          <p:nvPr/>
        </p:nvSpPr>
        <p:spPr>
          <a:xfrm>
            <a:off x="7075992" y="410826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ドローン</a:t>
            </a:r>
          </a:p>
        </p:txBody>
      </p:sp>
      <p:sp>
        <p:nvSpPr>
          <p:cNvPr id="23" name="四角形: 角を丸くする 22">
            <a:extLst>
              <a:ext uri="{FF2B5EF4-FFF2-40B4-BE49-F238E27FC236}">
                <a16:creationId xmlns:a16="http://schemas.microsoft.com/office/drawing/2014/main" id="{5B2A1BF2-F8B0-A806-FDCE-D7AC140C79EE}"/>
              </a:ext>
            </a:extLst>
          </p:cNvPr>
          <p:cNvSpPr/>
          <p:nvPr/>
        </p:nvSpPr>
        <p:spPr>
          <a:xfrm>
            <a:off x="7181790" y="555015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LPWA</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4" name="四角形: 角を丸くする 23">
            <a:extLst>
              <a:ext uri="{FF2B5EF4-FFF2-40B4-BE49-F238E27FC236}">
                <a16:creationId xmlns:a16="http://schemas.microsoft.com/office/drawing/2014/main" id="{68261F42-4CD8-7A12-E8A7-31DA7D4C4B37}"/>
              </a:ext>
            </a:extLst>
          </p:cNvPr>
          <p:cNvSpPr/>
          <p:nvPr/>
        </p:nvSpPr>
        <p:spPr>
          <a:xfrm>
            <a:off x="1534463" y="4417676"/>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EMS</a:t>
            </a:r>
            <a:endPar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6" name="四角形: 角を丸くする 25">
            <a:extLst>
              <a:ext uri="{FF2B5EF4-FFF2-40B4-BE49-F238E27FC236}">
                <a16:creationId xmlns:a16="http://schemas.microsoft.com/office/drawing/2014/main" id="{85CB1D2E-F4CB-6C6A-7776-F731A964FD1F}"/>
              </a:ext>
            </a:extLst>
          </p:cNvPr>
          <p:cNvSpPr/>
          <p:nvPr/>
        </p:nvSpPr>
        <p:spPr>
          <a:xfrm>
            <a:off x="4129619" y="1701302"/>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スマート養殖・漁業</a:t>
            </a:r>
          </a:p>
        </p:txBody>
      </p:sp>
      <p:sp>
        <p:nvSpPr>
          <p:cNvPr id="27" name="四角形: 角を丸くする 26">
            <a:extLst>
              <a:ext uri="{FF2B5EF4-FFF2-40B4-BE49-F238E27FC236}">
                <a16:creationId xmlns:a16="http://schemas.microsoft.com/office/drawing/2014/main" id="{9F48B3AE-69E6-4CE1-0239-82BFCCFC3F1B}"/>
              </a:ext>
            </a:extLst>
          </p:cNvPr>
          <p:cNvSpPr/>
          <p:nvPr/>
        </p:nvSpPr>
        <p:spPr>
          <a:xfrm>
            <a:off x="3259725" y="5594297"/>
            <a:ext cx="248983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一般家庭</a:t>
            </a:r>
          </a:p>
        </p:txBody>
      </p:sp>
      <p:sp>
        <p:nvSpPr>
          <p:cNvPr id="32" name="四角形: 角を丸くする 31">
            <a:extLst>
              <a:ext uri="{FF2B5EF4-FFF2-40B4-BE49-F238E27FC236}">
                <a16:creationId xmlns:a16="http://schemas.microsoft.com/office/drawing/2014/main" id="{ADAE2092-7953-6047-3072-ECBFA6809DDB}"/>
              </a:ext>
            </a:extLst>
          </p:cNvPr>
          <p:cNvSpPr/>
          <p:nvPr/>
        </p:nvSpPr>
        <p:spPr>
          <a:xfrm>
            <a:off x="6786553" y="170130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スマート農業</a:t>
            </a:r>
          </a:p>
        </p:txBody>
      </p:sp>
      <p:sp>
        <p:nvSpPr>
          <p:cNvPr id="54" name="楕円 53">
            <a:extLst>
              <a:ext uri="{FF2B5EF4-FFF2-40B4-BE49-F238E27FC236}">
                <a16:creationId xmlns:a16="http://schemas.microsoft.com/office/drawing/2014/main" id="{C7A4E63A-6F0E-9AEC-BD41-19FFD0EE399E}"/>
              </a:ext>
            </a:extLst>
          </p:cNvPr>
          <p:cNvSpPr/>
          <p:nvPr/>
        </p:nvSpPr>
        <p:spPr>
          <a:xfrm>
            <a:off x="3997846" y="2557896"/>
            <a:ext cx="5674964" cy="281005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57" name="テキスト ボックス 56">
            <a:extLst>
              <a:ext uri="{FF2B5EF4-FFF2-40B4-BE49-F238E27FC236}">
                <a16:creationId xmlns:a16="http://schemas.microsoft.com/office/drawing/2014/main" id="{1041278D-23D1-90E5-7BA9-5A26FDFB2E8E}"/>
              </a:ext>
            </a:extLst>
          </p:cNvPr>
          <p:cNvSpPr txBox="1"/>
          <p:nvPr/>
        </p:nvSpPr>
        <p:spPr>
          <a:xfrm>
            <a:off x="1058894" y="2758222"/>
            <a:ext cx="1631695"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エネルギー</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8" name="テキスト ボックス 57">
            <a:extLst>
              <a:ext uri="{FF2B5EF4-FFF2-40B4-BE49-F238E27FC236}">
                <a16:creationId xmlns:a16="http://schemas.microsoft.com/office/drawing/2014/main" id="{91D269AF-A48E-3776-3296-66152BE50F3C}"/>
              </a:ext>
            </a:extLst>
          </p:cNvPr>
          <p:cNvSpPr txBox="1"/>
          <p:nvPr/>
        </p:nvSpPr>
        <p:spPr>
          <a:xfrm>
            <a:off x="9170800" y="5047658"/>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通信</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2" name="テキスト ボックス 61">
            <a:extLst>
              <a:ext uri="{FF2B5EF4-FFF2-40B4-BE49-F238E27FC236}">
                <a16:creationId xmlns:a16="http://schemas.microsoft.com/office/drawing/2014/main" id="{9CFDBDF1-6E1D-91D2-EEE9-FA0EC49F7082}"/>
              </a:ext>
            </a:extLst>
          </p:cNvPr>
          <p:cNvSpPr txBox="1"/>
          <p:nvPr/>
        </p:nvSpPr>
        <p:spPr>
          <a:xfrm>
            <a:off x="3705648" y="1279757"/>
            <a:ext cx="1692725"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農業・漁業</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3" name="楕円 62">
            <a:extLst>
              <a:ext uri="{FF2B5EF4-FFF2-40B4-BE49-F238E27FC236}">
                <a16:creationId xmlns:a16="http://schemas.microsoft.com/office/drawing/2014/main" id="{9F376FB0-2FDD-B431-EC11-A61CE241FAAD}"/>
              </a:ext>
            </a:extLst>
          </p:cNvPr>
          <p:cNvSpPr/>
          <p:nvPr/>
        </p:nvSpPr>
        <p:spPr>
          <a:xfrm>
            <a:off x="7979305" y="3252427"/>
            <a:ext cx="3632124" cy="140122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4" name="テキスト ボックス 63">
            <a:extLst>
              <a:ext uri="{FF2B5EF4-FFF2-40B4-BE49-F238E27FC236}">
                <a16:creationId xmlns:a16="http://schemas.microsoft.com/office/drawing/2014/main" id="{BE5EFD4F-DEDF-630A-CFE5-B843B527D637}"/>
              </a:ext>
            </a:extLst>
          </p:cNvPr>
          <p:cNvSpPr txBox="1"/>
          <p:nvPr/>
        </p:nvSpPr>
        <p:spPr>
          <a:xfrm>
            <a:off x="9843262" y="3054357"/>
            <a:ext cx="1000534"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医療</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5" name="楕円 64">
            <a:extLst>
              <a:ext uri="{FF2B5EF4-FFF2-40B4-BE49-F238E27FC236}">
                <a16:creationId xmlns:a16="http://schemas.microsoft.com/office/drawing/2014/main" id="{D93E4033-596D-3F49-8B27-5B0F696E3DDF}"/>
              </a:ext>
            </a:extLst>
          </p:cNvPr>
          <p:cNvSpPr/>
          <p:nvPr/>
        </p:nvSpPr>
        <p:spPr>
          <a:xfrm>
            <a:off x="2376614" y="4975662"/>
            <a:ext cx="4082244" cy="190814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err="1">
              <a:ln>
                <a:noFill/>
              </a:ln>
              <a:solidFill>
                <a:srgbClr val="000000"/>
              </a:solidFill>
              <a:effectLst/>
              <a:uLnTx/>
              <a:uFillTx/>
              <a:latin typeface="メイリオ"/>
              <a:ea typeface="メイリオ"/>
              <a:cs typeface="+mn-cs"/>
            </a:endParaRPr>
          </a:p>
        </p:txBody>
      </p:sp>
      <p:sp>
        <p:nvSpPr>
          <p:cNvPr id="68" name="テキスト ボックス 67">
            <a:extLst>
              <a:ext uri="{FF2B5EF4-FFF2-40B4-BE49-F238E27FC236}">
                <a16:creationId xmlns:a16="http://schemas.microsoft.com/office/drawing/2014/main" id="{1475E675-6217-830E-ED1B-D4EB87DBACAE}"/>
              </a:ext>
            </a:extLst>
          </p:cNvPr>
          <p:cNvSpPr txBox="1"/>
          <p:nvPr/>
        </p:nvSpPr>
        <p:spPr>
          <a:xfrm>
            <a:off x="1738328" y="5949885"/>
            <a:ext cx="1122798"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町・集落</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1706" name="スライド番号プレースホルダー 1705">
            <a:extLst>
              <a:ext uri="{FF2B5EF4-FFF2-40B4-BE49-F238E27FC236}">
                <a16:creationId xmlns:a16="http://schemas.microsoft.com/office/drawing/2014/main" id="{A9239E70-22FF-6CDA-766B-108CBCC81027}"/>
              </a:ext>
            </a:extLst>
          </p:cNvPr>
          <p:cNvSpPr>
            <a:spLocks noGrp="1"/>
          </p:cNvSpPr>
          <p:nvPr>
            <p:ph type="sldNum" sz="quarter" idx="12"/>
          </p:nvPr>
        </p:nvSpPr>
        <p:spPr/>
        <p:txBody>
          <a:bodyPr/>
          <a:lstStyle/>
          <a:p>
            <a:fld id="{77298C97-6C5F-41C4-9305-5BFAEBF3D21C}" type="slidenum">
              <a:rPr kumimoji="1" lang="ja-JP" altLang="en-US" smtClean="0"/>
              <a:t>58</a:t>
            </a:fld>
            <a:endParaRPr kumimoji="1" lang="ja-JP" altLang="en-US"/>
          </a:p>
        </p:txBody>
      </p:sp>
    </p:spTree>
    <p:extLst>
      <p:ext uri="{BB962C8B-B14F-4D97-AF65-F5344CB8AC3E}">
        <p14:creationId xmlns:p14="http://schemas.microsoft.com/office/powerpoint/2010/main" val="206236595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en-US" altLang="ja-JP" sz="3733" b="1" i="0" u="none" strike="noStrike" kern="1200" cap="none" spc="0" normalizeH="0" baseline="0" noProof="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a:ln>
                  <a:noFill/>
                </a:ln>
                <a:solidFill>
                  <a:srgbClr val="000000"/>
                </a:solidFill>
                <a:effectLst/>
                <a:uLnTx/>
                <a:uFillTx/>
                <a:latin typeface="メイリオ"/>
                <a:ea typeface="メイリオ"/>
                <a:cs typeface="+mj-cs"/>
              </a:rPr>
              <a:t>参考</a:t>
            </a:r>
            <a:r>
              <a:rPr kumimoji="1" lang="en-US" altLang="ja-JP" sz="3733" b="1" i="0" u="none" strike="noStrike" kern="1200" cap="none" spc="0" normalizeH="0" baseline="0" noProof="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a:ln>
                  <a:noFill/>
                </a:ln>
                <a:solidFill>
                  <a:srgbClr val="000000"/>
                </a:solidFill>
                <a:effectLst/>
                <a:uLnTx/>
                <a:uFillTx/>
                <a:latin typeface="メイリオ"/>
                <a:ea typeface="メイリオ"/>
                <a:cs typeface="+mj-cs"/>
              </a:rPr>
              <a:t>第</a:t>
            </a:r>
            <a:r>
              <a:rPr kumimoji="1" lang="en-US" altLang="ja-JP" sz="3733" b="1" i="0" u="none" strike="noStrike" kern="1200" cap="none" spc="0" normalizeH="0" baseline="0" noProof="0">
                <a:ln>
                  <a:noFill/>
                </a:ln>
                <a:solidFill>
                  <a:srgbClr val="000000"/>
                </a:solidFill>
                <a:effectLst/>
                <a:uLnTx/>
                <a:uFillTx/>
                <a:latin typeface="メイリオ"/>
                <a:ea typeface="メイリオ"/>
                <a:cs typeface="+mj-cs"/>
              </a:rPr>
              <a:t>6</a:t>
            </a:r>
            <a:r>
              <a:rPr kumimoji="1" lang="ja-JP" altLang="en-US" sz="3733" b="1" i="0" u="none" strike="noStrike" kern="1200" cap="none" spc="0" normalizeH="0" baseline="0" noProof="0">
                <a:ln>
                  <a:noFill/>
                </a:ln>
                <a:solidFill>
                  <a:srgbClr val="000000"/>
                </a:solidFill>
                <a:effectLst/>
                <a:uLnTx/>
                <a:uFillTx/>
                <a:latin typeface="メイリオ"/>
                <a:ea typeface="メイリオ"/>
                <a:cs typeface="+mj-cs"/>
              </a:rPr>
              <a:t>回</a:t>
            </a:r>
            <a:r>
              <a:rPr kumimoji="1" lang="en-US" altLang="ja-JP" sz="3733" b="1" i="0" u="none" strike="noStrike" kern="1200" cap="none" spc="0" normalizeH="0" baseline="0" noProof="0">
                <a:ln>
                  <a:noFill/>
                </a:ln>
                <a:solidFill>
                  <a:srgbClr val="000000"/>
                </a:solidFill>
                <a:effectLst/>
                <a:uLnTx/>
                <a:uFillTx/>
                <a:latin typeface="メイリオ"/>
                <a:ea typeface="メイリオ"/>
                <a:cs typeface="+mj-cs"/>
              </a:rPr>
              <a:t>(8/30)</a:t>
            </a:r>
            <a:r>
              <a:rPr kumimoji="1" lang="ja-JP" altLang="en-US" sz="3733" b="1" i="0" u="none" strike="noStrike" kern="1200" cap="none" spc="0" normalizeH="0" baseline="0" noProof="0">
                <a:ln>
                  <a:noFill/>
                </a:ln>
                <a:solidFill>
                  <a:srgbClr val="000000"/>
                </a:solidFill>
                <a:effectLst/>
                <a:uLnTx/>
                <a:uFillTx/>
                <a:latin typeface="メイリオ"/>
                <a:ea typeface="メイリオ"/>
                <a:cs typeface="+mj-cs"/>
              </a:rPr>
              <a:t>成果物</a:t>
            </a:r>
          </a:p>
        </p:txBody>
      </p:sp>
      <p:sp>
        <p:nvSpPr>
          <p:cNvPr id="1683" name="スライド番号プレースホルダー 1682">
            <a:extLst>
              <a:ext uri="{FF2B5EF4-FFF2-40B4-BE49-F238E27FC236}">
                <a16:creationId xmlns:a16="http://schemas.microsoft.com/office/drawing/2014/main" id="{12A14341-AD65-9DBC-5039-08A938A70AA9}"/>
              </a:ext>
            </a:extLst>
          </p:cNvPr>
          <p:cNvSpPr>
            <a:spLocks noGrp="1"/>
          </p:cNvSpPr>
          <p:nvPr>
            <p:ph type="sldNum" sz="quarter" idx="12"/>
          </p:nvPr>
        </p:nvSpPr>
        <p:spPr/>
        <p:txBody>
          <a:bodyPr/>
          <a:lstStyle/>
          <a:p>
            <a:fld id="{4D029D89-7B63-4C94-AD4D-2E4D6BB83637}" type="slidenum">
              <a:rPr kumimoji="1" lang="ja-JP" altLang="en-US" smtClean="0"/>
              <a:t>59</a:t>
            </a:fld>
            <a:endParaRPr kumimoji="1" lang="ja-JP" altLang="en-US"/>
          </a:p>
        </p:txBody>
      </p:sp>
    </p:spTree>
    <p:extLst>
      <p:ext uri="{BB962C8B-B14F-4D97-AF65-F5344CB8AC3E}">
        <p14:creationId xmlns:p14="http://schemas.microsoft.com/office/powerpoint/2010/main" val="2911871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477741-49AC-5AB5-AEDF-448F627A8207}"/>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17600667-0A2B-5063-C99C-A1DC323E54D3}"/>
              </a:ext>
            </a:extLst>
          </p:cNvPr>
          <p:cNvSpPr>
            <a:spLocks noGrp="1"/>
          </p:cNvSpPr>
          <p:nvPr>
            <p:ph type="title"/>
          </p:nvPr>
        </p:nvSpPr>
        <p:spPr>
          <a:xfrm>
            <a:off x="333103" y="143373"/>
            <a:ext cx="3385457" cy="819241"/>
          </a:xfrm>
        </p:spPr>
        <p:txBody>
          <a:bodyPr>
            <a:normAutofit/>
          </a:bodyPr>
          <a:lstStyle/>
          <a:p>
            <a:r>
              <a:rPr kumimoji="1" lang="ja-JP" altLang="en-US" sz="2400" dirty="0"/>
              <a:t>熊谷</a:t>
            </a:r>
          </a:p>
        </p:txBody>
      </p:sp>
      <p:sp>
        <p:nvSpPr>
          <p:cNvPr id="3" name="コンテンツ プレースホルダー 2">
            <a:extLst>
              <a:ext uri="{FF2B5EF4-FFF2-40B4-BE49-F238E27FC236}">
                <a16:creationId xmlns:a16="http://schemas.microsoft.com/office/drawing/2014/main" id="{7F1206C0-9BAC-9BEF-A49A-1BF566915C72}"/>
              </a:ext>
            </a:extLst>
          </p:cNvPr>
          <p:cNvSpPr>
            <a:spLocks noGrp="1"/>
          </p:cNvSpPr>
          <p:nvPr>
            <p:ph idx="1"/>
          </p:nvPr>
        </p:nvSpPr>
        <p:spPr>
          <a:xfrm>
            <a:off x="838200" y="745067"/>
            <a:ext cx="10515600" cy="5969560"/>
          </a:xfrm>
        </p:spPr>
        <p:txBody>
          <a:bodyPr>
            <a:normAutofit/>
          </a:bodyPr>
          <a:lstStyle/>
          <a:p>
            <a:r>
              <a:rPr kumimoji="1" lang="ja-JP" altLang="en-US" sz="2400" dirty="0"/>
              <a:t>事例：全部（あえて選ぶなら、井上先生と平田先生の事例）</a:t>
            </a:r>
            <a:endParaRPr kumimoji="1" lang="en-US" altLang="ja-JP" sz="2400" dirty="0"/>
          </a:p>
          <a:p>
            <a:r>
              <a:rPr kumimoji="1" lang="ja-JP" altLang="en-US" sz="2400" dirty="0"/>
              <a:t>選択理由：これらを俯瞰して見えてくる考え方が軸を作るヒントになると考えたため</a:t>
            </a:r>
            <a:endParaRPr kumimoji="1" lang="en-US" altLang="ja-JP" sz="2400" dirty="0"/>
          </a:p>
          <a:p>
            <a:r>
              <a:rPr kumimoji="1" lang="ja-JP" altLang="en-US" sz="2400" dirty="0"/>
              <a:t>深堀したいポイント：</a:t>
            </a:r>
            <a:endParaRPr kumimoji="1" lang="en-US" altLang="ja-JP" sz="2400" dirty="0"/>
          </a:p>
          <a:p>
            <a:pPr lvl="1"/>
            <a:r>
              <a:rPr kumimoji="1" lang="en-US" altLang="ja-JP" sz="1867" dirty="0"/>
              <a:t>CPH</a:t>
            </a:r>
            <a:r>
              <a:rPr kumimoji="1" lang="ja-JP" altLang="en-US" sz="1867" dirty="0"/>
              <a:t>の</a:t>
            </a:r>
            <a:r>
              <a:rPr kumimoji="1" lang="en-US" altLang="ja-JP" sz="1867" dirty="0"/>
              <a:t>3</a:t>
            </a:r>
            <a:r>
              <a:rPr kumimoji="1" lang="ja-JP" altLang="en-US" sz="1867" dirty="0"/>
              <a:t>つの要素の関係性、</a:t>
            </a:r>
            <a:r>
              <a:rPr kumimoji="1" lang="en-US" altLang="ja-JP" sz="1867" dirty="0"/>
              <a:t>Human</a:t>
            </a:r>
            <a:r>
              <a:rPr lang="ja-JP" altLang="en-US" sz="1867" dirty="0"/>
              <a:t>の行動推定／心理推定の違い、基本的にコントローラの設計指針の観点だが、他の観点はあるか？</a:t>
            </a:r>
            <a:endParaRPr lang="en-US" altLang="ja-JP" sz="2400" dirty="0"/>
          </a:p>
          <a:p>
            <a:r>
              <a:rPr kumimoji="1" lang="ja-JP" altLang="en-US" sz="2400" dirty="0"/>
              <a:t>大学の先生へ質問したい内容：</a:t>
            </a:r>
            <a:endParaRPr lang="en-US" altLang="ja-JP" sz="2400" dirty="0"/>
          </a:p>
          <a:p>
            <a:pPr lvl="1"/>
            <a:r>
              <a:rPr kumimoji="1" lang="ja-JP" altLang="en-US" sz="1867" dirty="0"/>
              <a:t>人を理解して物理システムの操作に反映する事例だが、人の誘導に反映するケースも考えられるか？また、インタプリタは発言の中の選好を理解することに特化？</a:t>
            </a:r>
            <a:r>
              <a:rPr lang="ja-JP" altLang="en-US" sz="2000" dirty="0">
                <a:sym typeface="Wingdings" panose="05000000000000000000" pitchFamily="2" charset="2"/>
              </a:rPr>
              <a:t>（</a:t>
            </a:r>
            <a:r>
              <a:rPr kumimoji="1" lang="ja-JP" altLang="en-US" sz="2000" dirty="0"/>
              <a:t>井上先生）</a:t>
            </a:r>
            <a:endParaRPr kumimoji="1" lang="en-US" altLang="ja-JP" sz="1867" dirty="0"/>
          </a:p>
          <a:p>
            <a:pPr lvl="2"/>
            <a:r>
              <a:rPr kumimoji="1" lang="ja-JP" altLang="en-US" sz="1600" dirty="0"/>
              <a:t>インタプリタは、情報システムの自由度をパラメータで与えて（緩和）、パラメータを経由した指示と操作の対応関係を学習することで、状態と指示に対応できるようにしている。これは心理の推定か？インタプリタの学習はいつするのか？特定個人の選好を反映するのか、一般人の指示と操作の対応関係を反映するのか？命令口調と丁寧口調の間で選好の違いを感じて良いのか？</a:t>
            </a:r>
            <a:r>
              <a:rPr lang="ja-JP" altLang="en-US" sz="1600" dirty="0">
                <a:sym typeface="Wingdings" panose="05000000000000000000" pitchFamily="2" charset="2"/>
              </a:rPr>
              <a:t>（</a:t>
            </a:r>
            <a:r>
              <a:rPr kumimoji="1" lang="ja-JP" altLang="en-US" sz="1600" dirty="0"/>
              <a:t>井上先生）</a:t>
            </a:r>
            <a:endParaRPr kumimoji="1" lang="en-US" altLang="ja-JP" sz="1867" dirty="0"/>
          </a:p>
          <a:p>
            <a:pPr lvl="1"/>
            <a:r>
              <a:rPr lang="ja-JP" altLang="en-US" sz="1867" dirty="0"/>
              <a:t>人と単一の</a:t>
            </a:r>
            <a:r>
              <a:rPr lang="en-US" altLang="ja-JP" sz="1867" dirty="0"/>
              <a:t>CPS</a:t>
            </a:r>
            <a:r>
              <a:rPr lang="ja-JP" altLang="en-US" sz="1867" dirty="0"/>
              <a:t>の事例が多いが、事例</a:t>
            </a:r>
            <a:r>
              <a:rPr lang="en-US" altLang="ja-JP" sz="1867" dirty="0"/>
              <a:t>3</a:t>
            </a:r>
            <a:r>
              <a:rPr lang="ja-JP" altLang="en-US" sz="1867" dirty="0"/>
              <a:t>にあるような</a:t>
            </a:r>
            <a:r>
              <a:rPr lang="en-US" altLang="ja-JP" sz="1867" dirty="0"/>
              <a:t>SoS</a:t>
            </a:r>
            <a:r>
              <a:rPr lang="ja-JP" altLang="en-US" sz="1867" dirty="0"/>
              <a:t>になることで変わってくることは何か？（平田先生）</a:t>
            </a:r>
            <a:endParaRPr lang="en-US" altLang="ja-JP" sz="1867" dirty="0"/>
          </a:p>
          <a:p>
            <a:pPr lvl="2"/>
            <a:r>
              <a:rPr kumimoji="1" lang="ja-JP" altLang="en-US" sz="1600" dirty="0"/>
              <a:t>事例</a:t>
            </a:r>
            <a:r>
              <a:rPr kumimoji="1" lang="en-US" altLang="ja-JP" sz="1600" dirty="0"/>
              <a:t>3</a:t>
            </a:r>
            <a:r>
              <a:rPr kumimoji="1" lang="ja-JP" altLang="en-US" sz="1600" dirty="0"/>
              <a:t>でスカラ化された経済指標で</a:t>
            </a:r>
            <a:r>
              <a:rPr lang="ja-JP" altLang="en-US" sz="1600" dirty="0"/>
              <a:t>個人の</a:t>
            </a:r>
            <a:r>
              <a:rPr kumimoji="1" lang="en-US" altLang="ja-JP" sz="1600" dirty="0"/>
              <a:t>EV</a:t>
            </a:r>
            <a:r>
              <a:rPr kumimoji="1" lang="ja-JP" altLang="en-US" sz="1600" dirty="0"/>
              <a:t>行動計画を決めることはグローバル目的に沿っている。多目的最適化などでパレート解を提示するなど、人間の意志が関与することはないのか？</a:t>
            </a:r>
            <a:r>
              <a:rPr lang="ja-JP" altLang="en-US" sz="1600" dirty="0"/>
              <a:t>（平田先生）</a:t>
            </a:r>
            <a:endParaRPr kumimoji="1" lang="en-US" altLang="ja-JP" sz="1600" dirty="0"/>
          </a:p>
        </p:txBody>
      </p:sp>
    </p:spTree>
    <p:extLst>
      <p:ext uri="{BB962C8B-B14F-4D97-AF65-F5344CB8AC3E}">
        <p14:creationId xmlns:p14="http://schemas.microsoft.com/office/powerpoint/2010/main" val="90800963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四角形: 角を丸くする 3">
            <a:extLst>
              <a:ext uri="{FF2B5EF4-FFF2-40B4-BE49-F238E27FC236}">
                <a16:creationId xmlns:a16="http://schemas.microsoft.com/office/drawing/2014/main" id="{A5E14257-3CBC-6E46-1DCB-AF099B30C307}"/>
              </a:ext>
            </a:extLst>
          </p:cNvPr>
          <p:cNvSpPr/>
          <p:nvPr/>
        </p:nvSpPr>
        <p:spPr>
          <a:xfrm>
            <a:off x="1284910" y="305654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化学プラント</a:t>
            </a:r>
          </a:p>
        </p:txBody>
      </p:sp>
      <p:sp>
        <p:nvSpPr>
          <p:cNvPr id="5" name="四角形: 角を丸くする 4">
            <a:extLst>
              <a:ext uri="{FF2B5EF4-FFF2-40B4-BE49-F238E27FC236}">
                <a16:creationId xmlns:a16="http://schemas.microsoft.com/office/drawing/2014/main" id="{19B3C149-39EF-77C2-C5CC-34E8483FEAD3}"/>
              </a:ext>
            </a:extLst>
          </p:cNvPr>
          <p:cNvSpPr/>
          <p:nvPr/>
        </p:nvSpPr>
        <p:spPr>
          <a:xfrm>
            <a:off x="1284910" y="4821611"/>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石油化学プラント</a:t>
            </a:r>
          </a:p>
        </p:txBody>
      </p:sp>
      <p:sp>
        <p:nvSpPr>
          <p:cNvPr id="6" name="四角形: 角を丸くする 5">
            <a:extLst>
              <a:ext uri="{FF2B5EF4-FFF2-40B4-BE49-F238E27FC236}">
                <a16:creationId xmlns:a16="http://schemas.microsoft.com/office/drawing/2014/main" id="{401F30B9-49D1-A989-287B-43708CC6ED9E}"/>
              </a:ext>
            </a:extLst>
          </p:cNvPr>
          <p:cNvSpPr/>
          <p:nvPr/>
        </p:nvSpPr>
        <p:spPr>
          <a:xfrm>
            <a:off x="7790723" y="3752796"/>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住宅</a:t>
            </a:r>
          </a:p>
        </p:txBody>
      </p:sp>
      <p:sp>
        <p:nvSpPr>
          <p:cNvPr id="7" name="四角形: 角を丸くする 6">
            <a:extLst>
              <a:ext uri="{FF2B5EF4-FFF2-40B4-BE49-F238E27FC236}">
                <a16:creationId xmlns:a16="http://schemas.microsoft.com/office/drawing/2014/main" id="{76A0C978-46E4-0077-BFD5-557BF9889751}"/>
              </a:ext>
            </a:extLst>
          </p:cNvPr>
          <p:cNvSpPr/>
          <p:nvPr/>
        </p:nvSpPr>
        <p:spPr>
          <a:xfrm>
            <a:off x="8107992" y="2583581"/>
            <a:ext cx="1460269"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人</a:t>
            </a:r>
          </a:p>
        </p:txBody>
      </p:sp>
      <p:cxnSp>
        <p:nvCxnSpPr>
          <p:cNvPr id="9" name="直線コネクタ 8">
            <a:extLst>
              <a:ext uri="{FF2B5EF4-FFF2-40B4-BE49-F238E27FC236}">
                <a16:creationId xmlns:a16="http://schemas.microsoft.com/office/drawing/2014/main" id="{21F6B5E0-45B0-987C-4F98-3BBBF159E4A2}"/>
              </a:ext>
            </a:extLst>
          </p:cNvPr>
          <p:cNvCxnSpPr>
            <a:stCxn id="7" idx="2"/>
            <a:endCxn id="6" idx="0"/>
          </p:cNvCxnSpPr>
          <p:nvPr/>
        </p:nvCxnSpPr>
        <p:spPr>
          <a:xfrm>
            <a:off x="8838127" y="3398229"/>
            <a:ext cx="0" cy="354567"/>
          </a:xfrm>
          <a:prstGeom prst="line">
            <a:avLst/>
          </a:prstGeom>
        </p:spPr>
        <p:style>
          <a:lnRef idx="1">
            <a:schemeClr val="accent1"/>
          </a:lnRef>
          <a:fillRef idx="0">
            <a:schemeClr val="accent1"/>
          </a:fillRef>
          <a:effectRef idx="0">
            <a:schemeClr val="accent1"/>
          </a:effectRef>
          <a:fontRef idx="minor">
            <a:schemeClr val="tx1"/>
          </a:fontRef>
        </p:style>
      </p:cxnSp>
      <p:sp>
        <p:nvSpPr>
          <p:cNvPr id="10" name="四角形: 角を丸くする 9">
            <a:extLst>
              <a:ext uri="{FF2B5EF4-FFF2-40B4-BE49-F238E27FC236}">
                <a16:creationId xmlns:a16="http://schemas.microsoft.com/office/drawing/2014/main" id="{15FBDB07-32F2-03BA-E65A-18D793676B8F}"/>
              </a:ext>
            </a:extLst>
          </p:cNvPr>
          <p:cNvSpPr/>
          <p:nvPr/>
        </p:nvSpPr>
        <p:spPr>
          <a:xfrm>
            <a:off x="4212376" y="4232794"/>
            <a:ext cx="2094808" cy="814648"/>
          </a:xfrm>
          <a:prstGeom prst="roundRect">
            <a:avLst/>
          </a:prstGeom>
          <a:ln w="3810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全体管理</a:t>
            </a:r>
          </a:p>
        </p:txBody>
      </p:sp>
      <p:sp>
        <p:nvSpPr>
          <p:cNvPr id="11" name="四角形: 角を丸くする 10">
            <a:extLst>
              <a:ext uri="{FF2B5EF4-FFF2-40B4-BE49-F238E27FC236}">
                <a16:creationId xmlns:a16="http://schemas.microsoft.com/office/drawing/2014/main" id="{8B2C2C62-D90F-2A17-CBE6-AFFB21C41F18}"/>
              </a:ext>
            </a:extLst>
          </p:cNvPr>
          <p:cNvSpPr/>
          <p:nvPr/>
        </p:nvSpPr>
        <p:spPr>
          <a:xfrm>
            <a:off x="4013562" y="5636259"/>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CO2</a:t>
            </a: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再利用</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システム</a:t>
            </a:r>
          </a:p>
        </p:txBody>
      </p:sp>
      <p:sp>
        <p:nvSpPr>
          <p:cNvPr id="12" name="四角形: 角を丸くする 11">
            <a:extLst>
              <a:ext uri="{FF2B5EF4-FFF2-40B4-BE49-F238E27FC236}">
                <a16:creationId xmlns:a16="http://schemas.microsoft.com/office/drawing/2014/main" id="{6DD1A81D-E389-2270-F66E-7626FF67BDA1}"/>
              </a:ext>
            </a:extLst>
          </p:cNvPr>
          <p:cNvSpPr/>
          <p:nvPr/>
        </p:nvSpPr>
        <p:spPr>
          <a:xfrm>
            <a:off x="7060588" y="582392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グリーン</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発電</a:t>
            </a:r>
          </a:p>
        </p:txBody>
      </p:sp>
      <p:sp>
        <p:nvSpPr>
          <p:cNvPr id="13" name="四角形: 角を丸くする 12">
            <a:extLst>
              <a:ext uri="{FF2B5EF4-FFF2-40B4-BE49-F238E27FC236}">
                <a16:creationId xmlns:a16="http://schemas.microsoft.com/office/drawing/2014/main" id="{09BA3023-A8FD-6972-676E-A0A7757CE5D4}"/>
              </a:ext>
            </a:extLst>
          </p:cNvPr>
          <p:cNvSpPr/>
          <p:nvPr/>
        </p:nvSpPr>
        <p:spPr>
          <a:xfrm>
            <a:off x="2117568" y="1698797"/>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製鉄所</a:t>
            </a:r>
          </a:p>
        </p:txBody>
      </p:sp>
      <p:cxnSp>
        <p:nvCxnSpPr>
          <p:cNvPr id="14" name="直線コネクタ 13">
            <a:extLst>
              <a:ext uri="{FF2B5EF4-FFF2-40B4-BE49-F238E27FC236}">
                <a16:creationId xmlns:a16="http://schemas.microsoft.com/office/drawing/2014/main" id="{944CF4D6-1F61-10EC-D979-B1A1094BD5EF}"/>
              </a:ext>
            </a:extLst>
          </p:cNvPr>
          <p:cNvCxnSpPr>
            <a:cxnSpLocks/>
            <a:stCxn id="13" idx="2"/>
            <a:endCxn id="10" idx="0"/>
          </p:cNvCxnSpPr>
          <p:nvPr/>
        </p:nvCxnSpPr>
        <p:spPr>
          <a:xfrm>
            <a:off x="3164972" y="2513445"/>
            <a:ext cx="2094808" cy="1719349"/>
          </a:xfrm>
          <a:prstGeom prst="line">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FC33F4B3-460F-AE49-8DF4-48C0DC5714DF}"/>
              </a:ext>
            </a:extLst>
          </p:cNvPr>
          <p:cNvSpPr txBox="1"/>
          <p:nvPr/>
        </p:nvSpPr>
        <p:spPr>
          <a:xfrm>
            <a:off x="3415047" y="3350938"/>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電力需要</a:t>
            </a:r>
          </a:p>
        </p:txBody>
      </p:sp>
      <p:sp>
        <p:nvSpPr>
          <p:cNvPr id="18" name="テキスト ボックス 17">
            <a:extLst>
              <a:ext uri="{FF2B5EF4-FFF2-40B4-BE49-F238E27FC236}">
                <a16:creationId xmlns:a16="http://schemas.microsoft.com/office/drawing/2014/main" id="{5286C95C-378C-D2DA-DDC4-4BE99632E079}"/>
              </a:ext>
            </a:extLst>
          </p:cNvPr>
          <p:cNvSpPr txBox="1"/>
          <p:nvPr/>
        </p:nvSpPr>
        <p:spPr>
          <a:xfrm>
            <a:off x="2386622" y="4288727"/>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生産計画変更</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19" name="直線コネクタ 18">
            <a:extLst>
              <a:ext uri="{FF2B5EF4-FFF2-40B4-BE49-F238E27FC236}">
                <a16:creationId xmlns:a16="http://schemas.microsoft.com/office/drawing/2014/main" id="{B9ED6FD8-D9C4-83D2-D803-24C26CB350E5}"/>
              </a:ext>
            </a:extLst>
          </p:cNvPr>
          <p:cNvCxnSpPr>
            <a:cxnSpLocks/>
            <a:stCxn id="4" idx="3"/>
          </p:cNvCxnSpPr>
          <p:nvPr/>
        </p:nvCxnSpPr>
        <p:spPr>
          <a:xfrm>
            <a:off x="3379718" y="3463866"/>
            <a:ext cx="1021589" cy="786869"/>
          </a:xfrm>
          <a:prstGeom prst="line">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12B56507-C0B1-099A-B60D-36C0254D08FC}"/>
              </a:ext>
            </a:extLst>
          </p:cNvPr>
          <p:cNvCxnSpPr>
            <a:cxnSpLocks/>
            <a:stCxn id="6" idx="1"/>
            <a:endCxn id="10" idx="3"/>
          </p:cNvCxnSpPr>
          <p:nvPr/>
        </p:nvCxnSpPr>
        <p:spPr>
          <a:xfrm flipH="1">
            <a:off x="6307184" y="4160120"/>
            <a:ext cx="1483539" cy="479998"/>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5BA0AF0E-BF4D-9180-BE71-2A7662094E7E}"/>
              </a:ext>
            </a:extLst>
          </p:cNvPr>
          <p:cNvCxnSpPr>
            <a:cxnSpLocks/>
            <a:stCxn id="12" idx="1"/>
            <a:endCxn id="10" idx="2"/>
          </p:cNvCxnSpPr>
          <p:nvPr/>
        </p:nvCxnSpPr>
        <p:spPr>
          <a:xfrm flipH="1" flipV="1">
            <a:off x="5259780" y="5047442"/>
            <a:ext cx="1800808" cy="118380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8FD89310-36BA-5D11-D6D3-033BEF3C0AC4}"/>
              </a:ext>
            </a:extLst>
          </p:cNvPr>
          <p:cNvSpPr txBox="1"/>
          <p:nvPr/>
        </p:nvSpPr>
        <p:spPr>
          <a:xfrm>
            <a:off x="6315963" y="5147303"/>
            <a:ext cx="122755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供給</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29" name="テキスト ボックス 28">
            <a:extLst>
              <a:ext uri="{FF2B5EF4-FFF2-40B4-BE49-F238E27FC236}">
                <a16:creationId xmlns:a16="http://schemas.microsoft.com/office/drawing/2014/main" id="{3FDA51C3-DD3F-98C4-81EA-075C8FDEE49B}"/>
              </a:ext>
            </a:extLst>
          </p:cNvPr>
          <p:cNvSpPr txBox="1"/>
          <p:nvPr/>
        </p:nvSpPr>
        <p:spPr>
          <a:xfrm>
            <a:off x="4272968" y="4167161"/>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需要予測</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30" name="テキスト ボックス 29">
            <a:extLst>
              <a:ext uri="{FF2B5EF4-FFF2-40B4-BE49-F238E27FC236}">
                <a16:creationId xmlns:a16="http://schemas.microsoft.com/office/drawing/2014/main" id="{14D0D2AA-981E-EA48-97A5-4B7769332FF8}"/>
              </a:ext>
            </a:extLst>
          </p:cNvPr>
          <p:cNvSpPr txBox="1"/>
          <p:nvPr/>
        </p:nvSpPr>
        <p:spPr>
          <a:xfrm>
            <a:off x="5247014" y="4802199"/>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供給予測</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31" name="直線コネクタ 30">
            <a:extLst>
              <a:ext uri="{FF2B5EF4-FFF2-40B4-BE49-F238E27FC236}">
                <a16:creationId xmlns:a16="http://schemas.microsoft.com/office/drawing/2014/main" id="{66795E4C-8D9B-9E6E-CE28-DF5F73202243}"/>
              </a:ext>
            </a:extLst>
          </p:cNvPr>
          <p:cNvCxnSpPr>
            <a:cxnSpLocks/>
            <a:endCxn id="11" idx="0"/>
          </p:cNvCxnSpPr>
          <p:nvPr/>
        </p:nvCxnSpPr>
        <p:spPr>
          <a:xfrm>
            <a:off x="4937713" y="5047442"/>
            <a:ext cx="123253" cy="588817"/>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35" name="四角形: 角を丸くする 34">
            <a:extLst>
              <a:ext uri="{FF2B5EF4-FFF2-40B4-BE49-F238E27FC236}">
                <a16:creationId xmlns:a16="http://schemas.microsoft.com/office/drawing/2014/main" id="{65CC9B4E-8E4C-2A57-86C4-EEF288576A03}"/>
              </a:ext>
            </a:extLst>
          </p:cNvPr>
          <p:cNvSpPr/>
          <p:nvPr/>
        </p:nvSpPr>
        <p:spPr>
          <a:xfrm>
            <a:off x="9019902" y="4811912"/>
            <a:ext cx="2094808" cy="81464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発電所</a:t>
            </a:r>
          </a:p>
        </p:txBody>
      </p:sp>
      <p:cxnSp>
        <p:nvCxnSpPr>
          <p:cNvPr id="37" name="直線コネクタ 36">
            <a:extLst>
              <a:ext uri="{FF2B5EF4-FFF2-40B4-BE49-F238E27FC236}">
                <a16:creationId xmlns:a16="http://schemas.microsoft.com/office/drawing/2014/main" id="{E2B2DB97-4BEB-2A5A-67EA-3B355DDFB948}"/>
              </a:ext>
            </a:extLst>
          </p:cNvPr>
          <p:cNvCxnSpPr>
            <a:cxnSpLocks/>
            <a:stCxn id="35" idx="1"/>
          </p:cNvCxnSpPr>
          <p:nvPr/>
        </p:nvCxnSpPr>
        <p:spPr>
          <a:xfrm flipH="1" flipV="1">
            <a:off x="6355010" y="4856943"/>
            <a:ext cx="2664892" cy="36229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40" name="テキスト ボックス 39">
            <a:extLst>
              <a:ext uri="{FF2B5EF4-FFF2-40B4-BE49-F238E27FC236}">
                <a16:creationId xmlns:a16="http://schemas.microsoft.com/office/drawing/2014/main" id="{177831F2-6F05-F4E9-5F61-4671C7872F30}"/>
              </a:ext>
            </a:extLst>
          </p:cNvPr>
          <p:cNvSpPr txBox="1"/>
          <p:nvPr/>
        </p:nvSpPr>
        <p:spPr>
          <a:xfrm>
            <a:off x="4193052" y="2787225"/>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生産計画変更</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42" name="直線矢印コネクタ 41">
            <a:extLst>
              <a:ext uri="{FF2B5EF4-FFF2-40B4-BE49-F238E27FC236}">
                <a16:creationId xmlns:a16="http://schemas.microsoft.com/office/drawing/2014/main" id="{4CC5F738-7AED-9761-A20F-F6F9212382D0}"/>
              </a:ext>
            </a:extLst>
          </p:cNvPr>
          <p:cNvCxnSpPr>
            <a:cxnSpLocks/>
          </p:cNvCxnSpPr>
          <p:nvPr/>
        </p:nvCxnSpPr>
        <p:spPr>
          <a:xfrm flipH="1" flipV="1">
            <a:off x="3667904" y="2583581"/>
            <a:ext cx="1780807" cy="15185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直線矢印コネクタ 42">
            <a:extLst>
              <a:ext uri="{FF2B5EF4-FFF2-40B4-BE49-F238E27FC236}">
                <a16:creationId xmlns:a16="http://schemas.microsoft.com/office/drawing/2014/main" id="{26B291AF-E81A-E562-4F32-F853E7D6223C}"/>
              </a:ext>
            </a:extLst>
          </p:cNvPr>
          <p:cNvCxnSpPr>
            <a:cxnSpLocks/>
          </p:cNvCxnSpPr>
          <p:nvPr/>
        </p:nvCxnSpPr>
        <p:spPr>
          <a:xfrm flipH="1" flipV="1">
            <a:off x="3437305" y="3780997"/>
            <a:ext cx="653887" cy="4971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線矢印コネクタ 45">
            <a:extLst>
              <a:ext uri="{FF2B5EF4-FFF2-40B4-BE49-F238E27FC236}">
                <a16:creationId xmlns:a16="http://schemas.microsoft.com/office/drawing/2014/main" id="{75FBDAF8-1A40-C290-AA5A-65716254991E}"/>
              </a:ext>
            </a:extLst>
          </p:cNvPr>
          <p:cNvCxnSpPr>
            <a:cxnSpLocks/>
          </p:cNvCxnSpPr>
          <p:nvPr/>
        </p:nvCxnSpPr>
        <p:spPr>
          <a:xfrm flipV="1">
            <a:off x="6374931" y="3948646"/>
            <a:ext cx="1168588" cy="3693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テキスト ボックス 49">
            <a:extLst>
              <a:ext uri="{FF2B5EF4-FFF2-40B4-BE49-F238E27FC236}">
                <a16:creationId xmlns:a16="http://schemas.microsoft.com/office/drawing/2014/main" id="{C9F5568C-1D59-D71F-4B3A-F0234C8D356B}"/>
              </a:ext>
            </a:extLst>
          </p:cNvPr>
          <p:cNvSpPr txBox="1"/>
          <p:nvPr/>
        </p:nvSpPr>
        <p:spPr>
          <a:xfrm>
            <a:off x="4259519" y="1865318"/>
            <a:ext cx="246990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予測を受けて、要請に対してどう判断するか</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51" name="テキスト ボックス 50">
            <a:extLst>
              <a:ext uri="{FF2B5EF4-FFF2-40B4-BE49-F238E27FC236}">
                <a16:creationId xmlns:a16="http://schemas.microsoft.com/office/drawing/2014/main" id="{9ADA7178-8F2C-7303-4C84-408C23352B20}"/>
              </a:ext>
            </a:extLst>
          </p:cNvPr>
          <p:cNvSpPr txBox="1"/>
          <p:nvPr/>
        </p:nvSpPr>
        <p:spPr>
          <a:xfrm>
            <a:off x="6219974" y="3132780"/>
            <a:ext cx="246990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行動経済学の視点</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cxnSp>
        <p:nvCxnSpPr>
          <p:cNvPr id="53" name="直線コネクタ 52">
            <a:extLst>
              <a:ext uri="{FF2B5EF4-FFF2-40B4-BE49-F238E27FC236}">
                <a16:creationId xmlns:a16="http://schemas.microsoft.com/office/drawing/2014/main" id="{97CA86C9-D77C-7109-C33B-E85B388679C5}"/>
              </a:ext>
            </a:extLst>
          </p:cNvPr>
          <p:cNvCxnSpPr>
            <a:cxnSpLocks/>
          </p:cNvCxnSpPr>
          <p:nvPr/>
        </p:nvCxnSpPr>
        <p:spPr>
          <a:xfrm flipV="1">
            <a:off x="3415047" y="4640118"/>
            <a:ext cx="781397" cy="471642"/>
          </a:xfrm>
          <a:prstGeom prst="line">
            <a:avLst/>
          </a:prstGeom>
          <a:ln>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6" name="直線矢印コネクタ 55">
            <a:extLst>
              <a:ext uri="{FF2B5EF4-FFF2-40B4-BE49-F238E27FC236}">
                <a16:creationId xmlns:a16="http://schemas.microsoft.com/office/drawing/2014/main" id="{65236F61-4303-C478-52AD-6499CBA70E96}"/>
              </a:ext>
            </a:extLst>
          </p:cNvPr>
          <p:cNvCxnSpPr>
            <a:cxnSpLocks/>
          </p:cNvCxnSpPr>
          <p:nvPr/>
        </p:nvCxnSpPr>
        <p:spPr>
          <a:xfrm flipH="1">
            <a:off x="3395650" y="4479256"/>
            <a:ext cx="664665" cy="3862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テキスト ボックス 59">
            <a:extLst>
              <a:ext uri="{FF2B5EF4-FFF2-40B4-BE49-F238E27FC236}">
                <a16:creationId xmlns:a16="http://schemas.microsoft.com/office/drawing/2014/main" id="{35E8E5F6-9AA3-F11D-D64C-AAA09889E662}"/>
              </a:ext>
            </a:extLst>
          </p:cNvPr>
          <p:cNvSpPr txBox="1"/>
          <p:nvPr/>
        </p:nvSpPr>
        <p:spPr>
          <a:xfrm>
            <a:off x="6678176" y="2665756"/>
            <a:ext cx="1276004"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人の要素</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1" name="テキスト ボックス 60">
            <a:extLst>
              <a:ext uri="{FF2B5EF4-FFF2-40B4-BE49-F238E27FC236}">
                <a16:creationId xmlns:a16="http://schemas.microsoft.com/office/drawing/2014/main" id="{0B98D410-CF3A-3AE8-7C38-903F13F12CA6}"/>
              </a:ext>
            </a:extLst>
          </p:cNvPr>
          <p:cNvSpPr txBox="1"/>
          <p:nvPr/>
        </p:nvSpPr>
        <p:spPr>
          <a:xfrm>
            <a:off x="4621778" y="1363133"/>
            <a:ext cx="1276004" cy="369332"/>
          </a:xfrm>
          <a:prstGeom prst="rect">
            <a:avLst/>
          </a:prstGeom>
          <a:solidFill>
            <a:schemeClr val="accent1">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人の要素</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67" name="テキスト ボックス 66">
            <a:extLst>
              <a:ext uri="{FF2B5EF4-FFF2-40B4-BE49-F238E27FC236}">
                <a16:creationId xmlns:a16="http://schemas.microsoft.com/office/drawing/2014/main" id="{5E35FEEA-C8EC-70D6-06E4-AA5859DE1751}"/>
              </a:ext>
            </a:extLst>
          </p:cNvPr>
          <p:cNvSpPr txBox="1"/>
          <p:nvPr/>
        </p:nvSpPr>
        <p:spPr>
          <a:xfrm>
            <a:off x="6592883" y="3452973"/>
            <a:ext cx="159436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依頼や誘導</a:t>
            </a:r>
            <a:endParaRPr kumimoji="1" lang="en-US" altLang="ja-JP"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
        <p:nvSpPr>
          <p:cNvPr id="3" name="テキスト ボックス 2">
            <a:extLst>
              <a:ext uri="{FF2B5EF4-FFF2-40B4-BE49-F238E27FC236}">
                <a16:creationId xmlns:a16="http://schemas.microsoft.com/office/drawing/2014/main" id="{EB0CA69E-085A-D1AC-8F4E-105089AF978F}"/>
              </a:ext>
            </a:extLst>
          </p:cNvPr>
          <p:cNvSpPr txBox="1"/>
          <p:nvPr/>
        </p:nvSpPr>
        <p:spPr>
          <a:xfrm>
            <a:off x="5494473" y="472807"/>
            <a:ext cx="6751859"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rPr>
              <a:t>https://www.jfe-steel.co.jp/release/2022/12/221208-1.html</a:t>
            </a:r>
          </a:p>
        </p:txBody>
      </p:sp>
      <p:sp>
        <p:nvSpPr>
          <p:cNvPr id="8" name="テキスト ボックス 7">
            <a:extLst>
              <a:ext uri="{FF2B5EF4-FFF2-40B4-BE49-F238E27FC236}">
                <a16:creationId xmlns:a16="http://schemas.microsoft.com/office/drawing/2014/main" id="{3C859B0C-8B8B-35E9-0730-4DAA948C3931}"/>
              </a:ext>
            </a:extLst>
          </p:cNvPr>
          <p:cNvSpPr txBox="1"/>
          <p:nvPr/>
        </p:nvSpPr>
        <p:spPr>
          <a:xfrm>
            <a:off x="217465" y="219430"/>
            <a:ext cx="11752862"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「カーボンニュートラルなコンビナートの実現」を題材に議論</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・それぞれのシステムが何をやり取りするか</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・人の要素がどこに関係するか</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rPr>
              <a:t>　　従業員としての人、住民としての人では役割が異なる</a:t>
            </a:r>
            <a:endParaRPr kumimoji="1" lang="en-US" altLang="ja-JP" sz="1800" b="0" i="0" u="none" strike="noStrike" kern="1200" cap="none" spc="0" normalizeH="0" baseline="0" noProof="0">
              <a:ln>
                <a:noFill/>
              </a:ln>
              <a:solidFill>
                <a:srgbClr val="333333"/>
              </a:solidFill>
              <a:effectLst/>
              <a:uLnTx/>
              <a:uFillTx/>
              <a:latin typeface="Noto Sans Japanese"/>
              <a:ea typeface="游ゴシック" panose="020B0400000000000000" pitchFamily="50" charset="-128"/>
              <a:cs typeface="+mn-cs"/>
            </a:endParaRPr>
          </a:p>
        </p:txBody>
      </p:sp>
      <p:sp>
        <p:nvSpPr>
          <p:cNvPr id="2" name="正方形/長方形 1">
            <a:extLst>
              <a:ext uri="{FF2B5EF4-FFF2-40B4-BE49-F238E27FC236}">
                <a16:creationId xmlns:a16="http://schemas.microsoft.com/office/drawing/2014/main" id="{B6588E7D-FD89-27CA-977F-13A0BC94D489}"/>
              </a:ext>
            </a:extLst>
          </p:cNvPr>
          <p:cNvSpPr/>
          <p:nvPr/>
        </p:nvSpPr>
        <p:spPr>
          <a:xfrm>
            <a:off x="10939352" y="34764"/>
            <a:ext cx="1168977"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a:t>A</a:t>
            </a:r>
            <a:r>
              <a:rPr kumimoji="1" lang="ja-JP" altLang="en-US"/>
              <a:t>チーム</a:t>
            </a:r>
          </a:p>
        </p:txBody>
      </p:sp>
      <p:sp>
        <p:nvSpPr>
          <p:cNvPr id="1717" name="スライド番号プレースホルダー 1716">
            <a:extLst>
              <a:ext uri="{FF2B5EF4-FFF2-40B4-BE49-F238E27FC236}">
                <a16:creationId xmlns:a16="http://schemas.microsoft.com/office/drawing/2014/main" id="{353AA51C-B5C7-FB89-2BDD-6D9AA02F30FC}"/>
              </a:ext>
            </a:extLst>
          </p:cNvPr>
          <p:cNvSpPr>
            <a:spLocks noGrp="1"/>
          </p:cNvSpPr>
          <p:nvPr>
            <p:ph type="sldNum" sz="quarter" idx="12"/>
          </p:nvPr>
        </p:nvSpPr>
        <p:spPr/>
        <p:txBody>
          <a:bodyPr/>
          <a:lstStyle/>
          <a:p>
            <a:fld id="{77298C97-6C5F-41C4-9305-5BFAEBF3D21C}" type="slidenum">
              <a:rPr kumimoji="1" lang="ja-JP" altLang="en-US" smtClean="0"/>
              <a:t>60</a:t>
            </a:fld>
            <a:endParaRPr kumimoji="1" lang="ja-JP" altLang="en-US"/>
          </a:p>
        </p:txBody>
      </p:sp>
    </p:spTree>
    <p:extLst>
      <p:ext uri="{BB962C8B-B14F-4D97-AF65-F5344CB8AC3E}">
        <p14:creationId xmlns:p14="http://schemas.microsoft.com/office/powerpoint/2010/main" val="399549014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a:extLst>
              <a:ext uri="{FF2B5EF4-FFF2-40B4-BE49-F238E27FC236}">
                <a16:creationId xmlns:a16="http://schemas.microsoft.com/office/drawing/2014/main" id="{C9768900-3ADF-D773-2B1F-5C634B5094F6}"/>
              </a:ext>
            </a:extLst>
          </p:cNvPr>
          <p:cNvSpPr>
            <a:spLocks noGrp="1"/>
          </p:cNvSpPr>
          <p:nvPr>
            <p:ph type="title"/>
          </p:nvPr>
        </p:nvSpPr>
        <p:spPr/>
        <p:txBody>
          <a:bodyPr/>
          <a:lstStyle/>
          <a:p>
            <a:r>
              <a:rPr lang="ja-JP" altLang="en-US" sz="3700"/>
              <a:t>軸候補の検討</a:t>
            </a:r>
            <a:endParaRPr lang="ja-JP" altLang="en-US"/>
          </a:p>
        </p:txBody>
      </p:sp>
      <p:pic>
        <p:nvPicPr>
          <p:cNvPr id="2" name="コンテンツ プレースホルダー 1" descr="図形, 四角形&#10;&#10;説明は自動で生成されたものです">
            <a:extLst>
              <a:ext uri="{FF2B5EF4-FFF2-40B4-BE49-F238E27FC236}">
                <a16:creationId xmlns:a16="http://schemas.microsoft.com/office/drawing/2014/main" id="{544C2291-EAB2-C142-C2AE-1111FB5FB183}"/>
              </a:ext>
            </a:extLst>
          </p:cNvPr>
          <p:cNvPicPr>
            <a:picLocks noGrp="1" noChangeAspect="1"/>
          </p:cNvPicPr>
          <p:nvPr>
            <p:ph idx="1"/>
          </p:nvPr>
        </p:nvPicPr>
        <p:blipFill>
          <a:blip r:embed="rId2"/>
          <a:stretch>
            <a:fillRect/>
          </a:stretch>
        </p:blipFill>
        <p:spPr>
          <a:xfrm>
            <a:off x="7677395" y="3778242"/>
            <a:ext cx="4181475" cy="2533650"/>
          </a:xfrm>
        </p:spPr>
      </p:pic>
      <p:sp>
        <p:nvSpPr>
          <p:cNvPr id="3" name="コンテンツ プレースホルダー 2">
            <a:extLst>
              <a:ext uri="{FF2B5EF4-FFF2-40B4-BE49-F238E27FC236}">
                <a16:creationId xmlns:a16="http://schemas.microsoft.com/office/drawing/2014/main" id="{49DA0FA4-0362-8354-D8F5-3E1DE5067577}"/>
              </a:ext>
            </a:extLst>
          </p:cNvPr>
          <p:cNvSpPr>
            <a:spLocks noGrp="1"/>
          </p:cNvSpPr>
          <p:nvPr/>
        </p:nvSpPr>
        <p:spPr bwMode="gray">
          <a:xfrm>
            <a:off x="307200" y="1267200"/>
            <a:ext cx="11572800" cy="5049600"/>
          </a:xfrm>
          <a:prstGeom prst="rect">
            <a:avLst/>
          </a:prstGeom>
        </p:spPr>
        <p:txBody>
          <a:bodyPr vert="horz" lIns="0" tIns="0" rIns="0" bIns="0" rtlCol="0" anchor="t">
            <a:noAutofit/>
          </a:bodyPr>
          <a:lstStyle>
            <a:lvl1pPr marL="287993" indent="-287993" algn="l" defTabSz="914377" rtl="0" eaLnBrk="1" latinLnBrk="0" hangingPunct="1">
              <a:lnSpc>
                <a:spcPct val="100000"/>
              </a:lnSpc>
              <a:spcBef>
                <a:spcPts val="1000"/>
              </a:spcBef>
              <a:buClr>
                <a:schemeClr val="accent4"/>
              </a:buClr>
              <a:buSzPct val="90000"/>
              <a:buFont typeface="Wingdings" panose="05000000000000000000" pitchFamily="2" charset="2"/>
              <a:buChar char="l"/>
              <a:defRPr kumimoji="1" sz="2933" kern="1200">
                <a:solidFill>
                  <a:schemeClr val="tx1"/>
                </a:solidFill>
                <a:latin typeface="+mj-ea"/>
                <a:ea typeface="+mj-ea"/>
                <a:cs typeface="+mn-cs"/>
              </a:defRPr>
            </a:lvl1pPr>
            <a:lvl2pPr marL="685783"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2400" kern="1200">
                <a:solidFill>
                  <a:schemeClr val="tx1"/>
                </a:solidFill>
                <a:latin typeface="+mj-ea"/>
                <a:ea typeface="+mj-ea"/>
                <a:cs typeface="+mn-cs"/>
              </a:defRPr>
            </a:lvl2pPr>
            <a:lvl3pPr marL="1142971"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2133" kern="1200">
                <a:solidFill>
                  <a:schemeClr val="tx1"/>
                </a:solidFill>
                <a:latin typeface="+mj-ea"/>
                <a:ea typeface="+mj-ea"/>
                <a:cs typeface="+mn-cs"/>
              </a:defRPr>
            </a:lvl3pPr>
            <a:lvl4pPr marL="1600160"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j-ea"/>
                <a:ea typeface="+mj-ea"/>
                <a:cs typeface="+mn-cs"/>
              </a:defRPr>
            </a:lvl4pPr>
            <a:lvl5pPr marL="2057349"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j-ea"/>
                <a:ea typeface="+mj-ea"/>
                <a:cs typeface="+mn-cs"/>
              </a:defRPr>
            </a:lvl5pPr>
            <a:lvl6pPr marL="2514537"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6pPr>
            <a:lvl7pPr marL="2971726"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7pPr>
            <a:lvl8pPr marL="3428914"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8pPr>
            <a:lvl9pPr marL="3886103" indent="-228594" algn="l" defTabSz="914377" rtl="0" eaLnBrk="1" latinLnBrk="0" hangingPunct="1">
              <a:lnSpc>
                <a:spcPct val="100000"/>
              </a:lnSpc>
              <a:spcBef>
                <a:spcPts val="500"/>
              </a:spcBef>
              <a:buClr>
                <a:srgbClr val="6D6E70"/>
              </a:buClr>
              <a:buSzPct val="90000"/>
              <a:buFont typeface="Wingdings" panose="05000000000000000000" pitchFamily="2" charset="2"/>
              <a:buChar char="l"/>
              <a:defRPr kumimoji="1" sz="1867" kern="1200">
                <a:solidFill>
                  <a:schemeClr val="tx1"/>
                </a:solidFill>
                <a:latin typeface="+mn-lt"/>
                <a:ea typeface="+mn-ea"/>
                <a:cs typeface="+mn-cs"/>
              </a:defRPr>
            </a:lvl9pPr>
          </a:lstStyle>
          <a:p>
            <a:pPr marL="0" marR="0" lvl="0" indent="0" algn="l" defTabSz="914377" rtl="0" eaLnBrk="1" fontAlgn="auto" latinLnBrk="0" hangingPunct="1">
              <a:lnSpc>
                <a:spcPct val="100000"/>
              </a:lnSpc>
              <a:spcBef>
                <a:spcPts val="1000"/>
              </a:spcBef>
              <a:spcAft>
                <a:spcPts val="0"/>
              </a:spcAft>
              <a:buClr>
                <a:srgbClr val="2400B0"/>
              </a:buClr>
              <a:buSzPct val="90000"/>
              <a:buNone/>
              <a:tabLst/>
              <a:defRPr/>
            </a:pPr>
            <a:r>
              <a:rPr lang="ja-JP" altLang="en-US" sz="2900">
                <a:solidFill>
                  <a:srgbClr val="000000"/>
                </a:solidFill>
                <a:latin typeface="メイリオ"/>
                <a:ea typeface="メイリオ"/>
              </a:rPr>
              <a:t>①</a:t>
            </a:r>
            <a:r>
              <a:rPr kumimoji="1" lang="ja-JP" altLang="en-US" sz="2900" b="0" i="0" u="none" strike="noStrike" kern="1200" cap="none" spc="0" normalizeH="0" baseline="0" noProof="0">
                <a:ln>
                  <a:noFill/>
                </a:ln>
                <a:solidFill>
                  <a:srgbClr val="000000"/>
                </a:solidFill>
                <a:effectLst/>
                <a:uLnTx/>
                <a:uFillTx/>
                <a:latin typeface="メイリオ"/>
                <a:ea typeface="メイリオ"/>
                <a:cs typeface="+mn-cs"/>
              </a:rPr>
              <a:t>選定した事例：SIP４D</a:t>
            </a:r>
            <a:endParaRPr lang="ja-JP">
              <a:cs typeface="+mn-cs"/>
            </a:endParaRPr>
          </a:p>
          <a:p>
            <a:pPr marL="0" indent="0">
              <a:buClr>
                <a:srgbClr val="2400B0"/>
              </a:buClr>
              <a:buNone/>
              <a:defRPr/>
            </a:pPr>
            <a:r>
              <a:rPr lang="ja-JP" altLang="en-US" sz="2900">
                <a:solidFill>
                  <a:srgbClr val="000000"/>
                </a:solidFill>
                <a:latin typeface="メイリオ"/>
                <a:ea typeface="メイリオ"/>
              </a:rPr>
              <a:t>  選</a:t>
            </a:r>
            <a:r>
              <a:rPr kumimoji="1" lang="ja-JP" altLang="en-US" sz="2900" b="0" i="0" u="none" strike="noStrike" kern="1200" cap="none" spc="0" normalizeH="0" baseline="0" noProof="0">
                <a:ln>
                  <a:noFill/>
                </a:ln>
                <a:solidFill>
                  <a:srgbClr val="000000"/>
                </a:solidFill>
                <a:effectLst/>
                <a:uLnTx/>
                <a:uFillTx/>
                <a:latin typeface="メイリオ"/>
                <a:ea typeface="メイリオ"/>
                <a:cs typeface="+mn-cs"/>
              </a:rPr>
              <a:t>定した理由：個別のSystems それぞれに目的があり、それらを統合するSystemも一定の目的を持っている。</a:t>
            </a:r>
            <a:endParaRPr lang="ja-JP" altLang="en-US" sz="2900" b="0" i="0" u="none" strike="noStrike" kern="1200" cap="none" spc="0" normalizeH="0" baseline="0" noProof="0">
              <a:ln>
                <a:noFill/>
              </a:ln>
              <a:solidFill>
                <a:srgbClr val="000000"/>
              </a:solidFill>
              <a:effectLst/>
              <a:uLnTx/>
              <a:uFillTx/>
              <a:latin typeface="メイリオ"/>
              <a:ea typeface="メイリオ"/>
            </a:endParaRPr>
          </a:p>
          <a:p>
            <a:pPr marL="287655" marR="0" lvl="0" indent="-287655" algn="l" defTabSz="914377" rtl="0" eaLnBrk="1" fontAlgn="auto" latinLnBrk="0" hangingPunct="1">
              <a:lnSpc>
                <a:spcPct val="100000"/>
              </a:lnSpc>
              <a:spcBef>
                <a:spcPts val="1000"/>
              </a:spcBef>
              <a:spcAft>
                <a:spcPts val="0"/>
              </a:spcAft>
              <a:buClr>
                <a:srgbClr val="2400B0"/>
              </a:buClr>
              <a:buSzPct val="90000"/>
              <a:buFont typeface="Wingdings" panose="05000000000000000000" pitchFamily="2" charset="2"/>
              <a:buChar char="l"/>
              <a:tabLst/>
              <a:defRPr/>
            </a:pPr>
            <a:endParaRPr kumimoji="1" lang="ja-JP" altLang="en-US" sz="2900" b="0" i="0" u="none" strike="noStrike" kern="1200" cap="none" spc="0" normalizeH="0" baseline="0" noProof="0">
              <a:ln>
                <a:noFill/>
              </a:ln>
              <a:solidFill>
                <a:srgbClr val="000000"/>
              </a:solidFill>
              <a:effectLst/>
              <a:uLnTx/>
              <a:uFillTx/>
              <a:latin typeface="メイリオ"/>
              <a:ea typeface="メイリオ"/>
              <a:cs typeface="+mn-cs"/>
            </a:endParaRPr>
          </a:p>
          <a:p>
            <a:pPr marL="0" indent="0">
              <a:buClr>
                <a:srgbClr val="2400B0"/>
              </a:buClr>
              <a:buNone/>
              <a:defRPr/>
            </a:pPr>
            <a:r>
              <a:rPr lang="ja-JP" sz="2900">
                <a:solidFill>
                  <a:srgbClr val="000000"/>
                </a:solidFill>
                <a:latin typeface="Meiryo"/>
                <a:ea typeface="Meiryo"/>
              </a:rPr>
              <a:t>②</a:t>
            </a:r>
            <a:r>
              <a:rPr lang="en-US" altLang="ja-JP" sz="2900">
                <a:solidFill>
                  <a:srgbClr val="000000"/>
                </a:solidFill>
                <a:latin typeface="Meiryo"/>
                <a:ea typeface="Meiryo UI"/>
              </a:rPr>
              <a:t>-1 SoS</a:t>
            </a:r>
            <a:r>
              <a:rPr lang="ja-JP" sz="2900">
                <a:solidFill>
                  <a:srgbClr val="000000"/>
                </a:solidFill>
                <a:latin typeface="Meiryo"/>
                <a:ea typeface="Meiryo"/>
              </a:rPr>
              <a:t>に関する軸</a:t>
            </a:r>
            <a:endParaRPr lang="en-US" altLang="ja-JP" sz="2900">
              <a:solidFill>
                <a:srgbClr val="000000"/>
              </a:solidFill>
              <a:latin typeface="Meiryo"/>
              <a:ea typeface="Meiryo UI"/>
            </a:endParaRPr>
          </a:p>
          <a:p>
            <a:pPr marL="287655" indent="-287655">
              <a:buClr>
                <a:srgbClr val="2400B0"/>
              </a:buClr>
              <a:defRPr/>
            </a:pPr>
            <a:endParaRPr lang="en-US" altLang="ja-JP" sz="2900">
              <a:solidFill>
                <a:srgbClr val="000000"/>
              </a:solidFill>
              <a:latin typeface="Meiryo"/>
              <a:ea typeface="Meiryo UI"/>
            </a:endParaRPr>
          </a:p>
          <a:p>
            <a:pPr marL="0" indent="0">
              <a:buClr>
                <a:srgbClr val="2400B0"/>
              </a:buClr>
              <a:buNone/>
              <a:defRPr/>
            </a:pPr>
            <a:r>
              <a:rPr lang="ja-JP" sz="2900">
                <a:solidFill>
                  <a:srgbClr val="000000"/>
                </a:solidFill>
                <a:latin typeface="Meiryo"/>
                <a:ea typeface="Meiryo"/>
              </a:rPr>
              <a:t>②</a:t>
            </a:r>
            <a:r>
              <a:rPr lang="en-US" altLang="ja-JP" sz="2900">
                <a:solidFill>
                  <a:srgbClr val="000000"/>
                </a:solidFill>
                <a:latin typeface="Meiryo"/>
                <a:ea typeface="Meiryo UI"/>
              </a:rPr>
              <a:t>-2 Human</a:t>
            </a:r>
            <a:r>
              <a:rPr lang="ja-JP" sz="2900">
                <a:solidFill>
                  <a:srgbClr val="000000"/>
                </a:solidFill>
                <a:latin typeface="Meiryo"/>
                <a:ea typeface="Meiryo"/>
              </a:rPr>
              <a:t>に関する軸</a:t>
            </a:r>
            <a:endParaRPr lang="en-US" altLang="ja-JP" sz="2900">
              <a:solidFill>
                <a:srgbClr val="000000"/>
              </a:solidFill>
              <a:latin typeface="Meiryo"/>
              <a:ea typeface="Meiryo UI"/>
            </a:endParaRPr>
          </a:p>
          <a:p>
            <a:pPr marL="685165" marR="0" lvl="1" indent="-227965" algn="l" defTabSz="914377" rtl="0" eaLnBrk="1" fontAlgn="auto" latinLnBrk="0" hangingPunct="1">
              <a:lnSpc>
                <a:spcPct val="100000"/>
              </a:lnSpc>
              <a:spcAft>
                <a:spcPts val="0"/>
              </a:spcAft>
              <a:buSzPct val="90000"/>
              <a:buFont typeface="Wingdings"/>
              <a:buChar char="l"/>
              <a:tabLst/>
              <a:defRPr/>
            </a:pPr>
            <a:r>
              <a:rPr kumimoji="1" lang="ja-JP" altLang="en-US" sz="2000" b="0" i="0" u="none" strike="noStrike" kern="1200" cap="none" spc="0" normalizeH="0" baseline="0" noProof="0">
                <a:ln>
                  <a:noFill/>
                </a:ln>
                <a:solidFill>
                  <a:srgbClr val="000000"/>
                </a:solidFill>
                <a:effectLst/>
                <a:uLnTx/>
                <a:uFillTx/>
                <a:latin typeface="メイリオ"/>
                <a:ea typeface="メイリオ"/>
                <a:cs typeface="+mn-cs"/>
              </a:rPr>
              <a:t>Input/Output</a:t>
            </a:r>
            <a:endParaRPr lang="ja-JP" altLang="en-US" sz="2000" b="0" i="0" u="none" strike="noStrike" kern="1200" cap="none" spc="0" normalizeH="0" baseline="0" noProof="0">
              <a:ln>
                <a:noFill/>
              </a:ln>
              <a:solidFill>
                <a:srgbClr val="000000"/>
              </a:solidFill>
              <a:effectLst/>
              <a:uLnTx/>
              <a:uFillTx/>
              <a:latin typeface="メイリオ"/>
              <a:ea typeface="メイリオ"/>
            </a:endParaRPr>
          </a:p>
          <a:p>
            <a:pPr marL="685165" marR="0" lvl="1" indent="-227965" algn="l" defTabSz="914377" rtl="0" eaLnBrk="1" fontAlgn="auto" latinLnBrk="0" hangingPunct="1">
              <a:lnSpc>
                <a:spcPct val="100000"/>
              </a:lnSpc>
              <a:spcBef>
                <a:spcPts val="500"/>
              </a:spcBef>
              <a:spcAft>
                <a:spcPts val="0"/>
              </a:spcAft>
              <a:buClr>
                <a:srgbClr val="6D6E70"/>
              </a:buClr>
              <a:buSzPct val="90000"/>
              <a:buFont typeface="Wingdings"/>
              <a:buChar char="l"/>
              <a:tabLst/>
              <a:defRPr/>
            </a:pPr>
            <a:r>
              <a:rPr kumimoji="1" lang="ja-JP" altLang="en-US" sz="2000" b="0" i="0" u="none" strike="noStrike" kern="1200" cap="none" spc="0" normalizeH="0" baseline="0" noProof="0">
                <a:ln>
                  <a:noFill/>
                </a:ln>
                <a:solidFill>
                  <a:srgbClr val="000000"/>
                </a:solidFill>
                <a:effectLst/>
                <a:uLnTx/>
                <a:uFillTx/>
                <a:latin typeface="メイリオ"/>
                <a:ea typeface="メイリオ"/>
                <a:cs typeface="+mn-cs"/>
              </a:rPr>
              <a:t>複数の立場の利用者</a:t>
            </a:r>
            <a:endParaRPr lang="ja-JP" altLang="en-US" sz="2000" b="0" i="0" u="none" strike="noStrike" kern="1200" cap="none" spc="0" normalizeH="0" baseline="0" noProof="0">
              <a:ln>
                <a:noFill/>
              </a:ln>
              <a:solidFill>
                <a:srgbClr val="000000"/>
              </a:solidFill>
              <a:effectLst/>
              <a:uLnTx/>
              <a:uFillTx/>
              <a:latin typeface="メイリオ"/>
              <a:ea typeface="メイリオ"/>
            </a:endParaRPr>
          </a:p>
          <a:p>
            <a:pPr marL="685165" lvl="1" indent="-227965">
              <a:buFont typeface="Wingdings"/>
              <a:buChar char="l"/>
              <a:defRPr/>
            </a:pPr>
            <a:r>
              <a:rPr kumimoji="1" lang="ja-JP" altLang="en-US" sz="2000" b="0" i="0" u="none" strike="noStrike" kern="1200" cap="none" spc="0" normalizeH="0" baseline="0" noProof="0">
                <a:ln>
                  <a:noFill/>
                </a:ln>
                <a:solidFill>
                  <a:srgbClr val="000000"/>
                </a:solidFill>
                <a:effectLst/>
                <a:uLnTx/>
                <a:uFillTx/>
                <a:latin typeface="メイリオ"/>
                <a:ea typeface="メイリオ"/>
                <a:cs typeface="+mn-cs"/>
              </a:rPr>
              <a:t>各System で対象とする人</a:t>
            </a:r>
            <a:r>
              <a:rPr lang="ja-JP" altLang="en-US" sz="2000">
                <a:solidFill>
                  <a:srgbClr val="000000"/>
                </a:solidFill>
                <a:latin typeface="メイリオ"/>
                <a:ea typeface="メイリオ"/>
              </a:rPr>
              <a:t>の</a:t>
            </a:r>
            <a:r>
              <a:rPr kumimoji="1" lang="ja-JP" altLang="en-US" sz="2000" b="0" i="0" u="none" strike="noStrike" kern="1200" cap="none" spc="0" normalizeH="0" baseline="0" noProof="0">
                <a:ln>
                  <a:noFill/>
                </a:ln>
                <a:solidFill>
                  <a:srgbClr val="000000"/>
                </a:solidFill>
                <a:effectLst/>
                <a:uLnTx/>
                <a:uFillTx/>
                <a:latin typeface="メイリオ"/>
                <a:ea typeface="メイリオ"/>
                <a:cs typeface="+mn-cs"/>
              </a:rPr>
              <a:t>情報がある。</a:t>
            </a:r>
            <a:endParaRPr lang="ja-JP"/>
          </a:p>
          <a:p>
            <a:pPr marL="685165" marR="0" lvl="1" indent="-227965" algn="l" defTabSz="914377" rtl="0" eaLnBrk="1" fontAlgn="auto" latinLnBrk="0" hangingPunct="1">
              <a:lnSpc>
                <a:spcPct val="100000"/>
              </a:lnSpc>
              <a:spcBef>
                <a:spcPts val="500"/>
              </a:spcBef>
              <a:spcAft>
                <a:spcPts val="0"/>
              </a:spcAft>
              <a:buClr>
                <a:srgbClr val="6D6E70"/>
              </a:buClr>
              <a:buSzPct val="90000"/>
              <a:buFont typeface="Wingdings" panose="05000000000000000000" pitchFamily="2" charset="2"/>
              <a:buChar char="l"/>
              <a:tabLst/>
              <a:defRPr/>
            </a:pPr>
            <a:endParaRPr kumimoji="1" lang="ja-JP" altLang="en-US" sz="2400" b="0" i="0" u="none" strike="noStrike" kern="1200" cap="none" spc="0" normalizeH="0" baseline="0" noProof="0">
              <a:ln>
                <a:noFill/>
              </a:ln>
              <a:solidFill>
                <a:srgbClr val="000000"/>
              </a:solidFill>
              <a:effectLst/>
              <a:uLnTx/>
              <a:uFillTx/>
              <a:latin typeface="メイリオ"/>
              <a:ea typeface="メイリオ"/>
              <a:cs typeface="+mn-cs"/>
            </a:endParaRPr>
          </a:p>
        </p:txBody>
      </p:sp>
      <p:sp>
        <p:nvSpPr>
          <p:cNvPr id="4" name="テキスト ボックス 3">
            <a:extLst>
              <a:ext uri="{FF2B5EF4-FFF2-40B4-BE49-F238E27FC236}">
                <a16:creationId xmlns:a16="http://schemas.microsoft.com/office/drawing/2014/main" id="{A0CD00A5-4BF3-F53D-C8D3-A77EDEC6B3B4}"/>
              </a:ext>
            </a:extLst>
          </p:cNvPr>
          <p:cNvSpPr txBox="1"/>
          <p:nvPr/>
        </p:nvSpPr>
        <p:spPr>
          <a:xfrm>
            <a:off x="3276599" y="42333"/>
            <a:ext cx="9538189" cy="923330"/>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a:ln>
                  <a:noFill/>
                </a:ln>
                <a:solidFill>
                  <a:srgbClr val="000000"/>
                </a:solidFill>
                <a:effectLst/>
                <a:uLnTx/>
                <a:uFillTx/>
                <a:latin typeface="游ゴシック"/>
                <a:ea typeface="メイリオ"/>
                <a:cs typeface="+mn-cs"/>
              </a:rPr>
              <a:t>1</a:t>
            </a: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つ対象システムを選定し、横河様の</a:t>
            </a:r>
            <a:r>
              <a:rPr kumimoji="1" lang="en-US" sz="1800" b="0" i="0" u="none" strike="noStrike" kern="1200" cap="none" spc="0" normalizeH="0" baseline="0" noProof="0">
                <a:ln>
                  <a:noFill/>
                </a:ln>
                <a:solidFill>
                  <a:srgbClr val="000000"/>
                </a:solidFill>
                <a:effectLst/>
                <a:uLnTx/>
                <a:uFillTx/>
                <a:latin typeface="游ゴシック"/>
                <a:ea typeface="メイリオ"/>
                <a:cs typeface="+mn-cs"/>
              </a:rPr>
              <a:t>SoS</a:t>
            </a: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の分類案（４つ）も参考にし、</a:t>
            </a:r>
            <a:b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b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a:t>
            </a:r>
            <a:r>
              <a:rPr kumimoji="1" lang="en-US" sz="1800" b="0" i="0" u="none" strike="noStrike" kern="1200" cap="none" spc="0" normalizeH="0" baseline="0" noProof="0">
                <a:ln>
                  <a:noFill/>
                </a:ln>
                <a:solidFill>
                  <a:srgbClr val="000000"/>
                </a:solidFill>
                <a:effectLst/>
                <a:uLnTx/>
                <a:uFillTx/>
                <a:latin typeface="游ゴシック"/>
                <a:ea typeface="メイリオ"/>
                <a:cs typeface="+mn-cs"/>
              </a:rPr>
              <a:t>SoS</a:t>
            </a: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の分類を表す軸」や、「人とシステムの関係を表す軸（</a:t>
            </a:r>
            <a:r>
              <a:rPr kumimoji="1" lang="en-US" sz="1800" b="0" i="0" u="none" strike="noStrike" kern="1200" cap="none" spc="0" normalizeH="0" baseline="0" noProof="0">
                <a:ln>
                  <a:noFill/>
                </a:ln>
                <a:solidFill>
                  <a:srgbClr val="000000"/>
                </a:solidFill>
                <a:effectLst/>
                <a:uLnTx/>
                <a:uFillTx/>
                <a:latin typeface="游ゴシック"/>
                <a:ea typeface="メイリオ"/>
                <a:cs typeface="+mn-cs"/>
              </a:rPr>
              <a:t>CPHS</a:t>
            </a: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パターン）」を設定。</a:t>
            </a:r>
            <a:b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br>
            <a:r>
              <a:rPr kumimoji="1" lang="ja-JP" altLang="en-US" sz="1800" b="0" i="0" u="none" strike="noStrike" kern="1200" cap="none" spc="0" normalizeH="0" baseline="0" noProof="0">
                <a:ln>
                  <a:noFill/>
                </a:ln>
                <a:solidFill>
                  <a:srgbClr val="000000"/>
                </a:solidFill>
                <a:effectLst/>
                <a:uLnTx/>
                <a:uFillTx/>
                <a:latin typeface="メイリオ"/>
                <a:ea typeface="游ゴシック"/>
                <a:cs typeface="+mn-cs"/>
              </a:rPr>
              <a:t>また、時間あれば想定するアーキテクチャ（ポンチ絵レベル）を書く。</a:t>
            </a:r>
            <a:r>
              <a:rPr kumimoji="1" lang="ja-JP" altLang="en-US" sz="1800" b="0" i="0" u="none" strike="noStrike" kern="1200" cap="none" spc="0" normalizeH="0" baseline="0" noProof="0">
                <a:ln>
                  <a:noFill/>
                </a:ln>
                <a:solidFill>
                  <a:srgbClr val="000000"/>
                </a:solidFill>
                <a:effectLst/>
                <a:uLnTx/>
                <a:uFillTx/>
                <a:latin typeface="游ゴシック"/>
                <a:ea typeface="游ゴシック"/>
                <a:cs typeface="游ゴシック"/>
              </a:rPr>
              <a:t>​</a:t>
            </a:r>
            <a:endParaRPr kumimoji="1" lang="ja-JP" altLang="en-US" sz="1800" b="0" i="0" u="none" strike="noStrike" kern="1200" cap="none" spc="0" normalizeH="0" baseline="0" noProof="0">
              <a:ln>
                <a:noFill/>
              </a:ln>
              <a:solidFill>
                <a:srgbClr val="000000"/>
              </a:solidFill>
              <a:effectLst/>
              <a:uLnTx/>
              <a:uFillTx/>
              <a:latin typeface="メイリオ"/>
              <a:ea typeface="メイリオ"/>
              <a:cs typeface="+mn-cs"/>
            </a:endParaRPr>
          </a:p>
        </p:txBody>
      </p:sp>
      <p:sp>
        <p:nvSpPr>
          <p:cNvPr id="6" name="正方形/長方形 5">
            <a:extLst>
              <a:ext uri="{FF2B5EF4-FFF2-40B4-BE49-F238E27FC236}">
                <a16:creationId xmlns:a16="http://schemas.microsoft.com/office/drawing/2014/main" id="{A0A77D7E-F176-F11F-DDFD-919AD1273D26}"/>
              </a:ext>
            </a:extLst>
          </p:cNvPr>
          <p:cNvSpPr/>
          <p:nvPr/>
        </p:nvSpPr>
        <p:spPr>
          <a:xfrm>
            <a:off x="10955978" y="874597"/>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ja-JP" kern="0">
                <a:solidFill>
                  <a:prstClr val="white"/>
                </a:solidFill>
                <a:latin typeface="游ゴシック" panose="020F0502020204030204"/>
                <a:ea typeface="游ゴシック" panose="020B0400000000000000" pitchFamily="50" charset="-128"/>
              </a:rPr>
              <a:t>B</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1751" name="スライド番号プレースホルダー 1750">
            <a:extLst>
              <a:ext uri="{FF2B5EF4-FFF2-40B4-BE49-F238E27FC236}">
                <a16:creationId xmlns:a16="http://schemas.microsoft.com/office/drawing/2014/main" id="{F71E77D0-9C8C-5AD5-E025-668650BE9377}"/>
              </a:ext>
            </a:extLst>
          </p:cNvPr>
          <p:cNvSpPr>
            <a:spLocks noGrp="1"/>
          </p:cNvSpPr>
          <p:nvPr>
            <p:ph type="sldNum" sz="quarter" idx="12"/>
          </p:nvPr>
        </p:nvSpPr>
        <p:spPr/>
        <p:txBody>
          <a:bodyPr/>
          <a:lstStyle/>
          <a:p>
            <a:fld id="{4D029D89-7B63-4C94-AD4D-2E4D6BB83637}" type="slidenum">
              <a:rPr kumimoji="1" lang="ja-JP" altLang="en-US" smtClean="0"/>
              <a:t>61</a:t>
            </a:fld>
            <a:endParaRPr kumimoji="1" lang="ja-JP" altLang="en-US"/>
          </a:p>
        </p:txBody>
      </p:sp>
    </p:spTree>
    <p:extLst>
      <p:ext uri="{BB962C8B-B14F-4D97-AF65-F5344CB8AC3E}">
        <p14:creationId xmlns:p14="http://schemas.microsoft.com/office/powerpoint/2010/main" val="1145114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75A27A9-4F0A-2E97-58B6-8A1EE0AB39C3}"/>
              </a:ext>
            </a:extLst>
          </p:cNvPr>
          <p:cNvSpPr>
            <a:spLocks noGrp="1"/>
          </p:cNvSpPr>
          <p:nvPr>
            <p:ph type="title"/>
          </p:nvPr>
        </p:nvSpPr>
        <p:spPr/>
        <p:txBody>
          <a:bodyPr/>
          <a:lstStyle/>
          <a:p>
            <a:r>
              <a:rPr lang="ja-JP" altLang="en-US" sz="3700"/>
              <a:t>モデルぽんち絵</a:t>
            </a:r>
            <a:endParaRPr kumimoji="1" lang="ja-JP" altLang="en-US"/>
          </a:p>
        </p:txBody>
      </p:sp>
      <p:pic>
        <p:nvPicPr>
          <p:cNvPr id="5" name="コンテンツ プレースホルダー 4" descr="ダイアグラム&#10;&#10;説明は自動で生成されたものです">
            <a:extLst>
              <a:ext uri="{FF2B5EF4-FFF2-40B4-BE49-F238E27FC236}">
                <a16:creationId xmlns:a16="http://schemas.microsoft.com/office/drawing/2014/main" id="{C857D639-1030-A54E-07C4-748D0452890F}"/>
              </a:ext>
            </a:extLst>
          </p:cNvPr>
          <p:cNvPicPr>
            <a:picLocks noGrp="1" noChangeAspect="1"/>
          </p:cNvPicPr>
          <p:nvPr>
            <p:ph idx="1"/>
          </p:nvPr>
        </p:nvPicPr>
        <p:blipFill>
          <a:blip r:embed="rId2"/>
          <a:stretch>
            <a:fillRect/>
          </a:stretch>
        </p:blipFill>
        <p:spPr>
          <a:xfrm>
            <a:off x="6365592" y="3714742"/>
            <a:ext cx="5679016" cy="3126316"/>
          </a:xfrm>
        </p:spPr>
      </p:pic>
      <p:sp>
        <p:nvSpPr>
          <p:cNvPr id="3" name="正方形/長方形 2">
            <a:extLst>
              <a:ext uri="{FF2B5EF4-FFF2-40B4-BE49-F238E27FC236}">
                <a16:creationId xmlns:a16="http://schemas.microsoft.com/office/drawing/2014/main" id="{E11B55F7-40E8-719F-032D-72AEDEB25C89}"/>
              </a:ext>
            </a:extLst>
          </p:cNvPr>
          <p:cNvSpPr/>
          <p:nvPr/>
        </p:nvSpPr>
        <p:spPr>
          <a:xfrm>
            <a:off x="10955978" y="59947"/>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ja-JP" kern="0">
                <a:solidFill>
                  <a:prstClr val="white"/>
                </a:solidFill>
                <a:latin typeface="游ゴシック" panose="020F0502020204030204"/>
                <a:ea typeface="游ゴシック" panose="020B0400000000000000" pitchFamily="50" charset="-128"/>
              </a:rPr>
              <a:t>B</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1749" name="スライド番号プレースホルダー 1748">
            <a:extLst>
              <a:ext uri="{FF2B5EF4-FFF2-40B4-BE49-F238E27FC236}">
                <a16:creationId xmlns:a16="http://schemas.microsoft.com/office/drawing/2014/main" id="{7823F5C0-359E-E804-2968-982940CF8D7E}"/>
              </a:ext>
            </a:extLst>
          </p:cNvPr>
          <p:cNvSpPr>
            <a:spLocks noGrp="1"/>
          </p:cNvSpPr>
          <p:nvPr>
            <p:ph type="sldNum" sz="quarter" idx="12"/>
          </p:nvPr>
        </p:nvSpPr>
        <p:spPr/>
        <p:txBody>
          <a:bodyPr/>
          <a:lstStyle/>
          <a:p>
            <a:fld id="{4D029D89-7B63-4C94-AD4D-2E4D6BB83637}" type="slidenum">
              <a:rPr kumimoji="1" lang="ja-JP" altLang="en-US" smtClean="0"/>
              <a:t>62</a:t>
            </a:fld>
            <a:endParaRPr kumimoji="1" lang="ja-JP" altLang="en-US"/>
          </a:p>
        </p:txBody>
      </p:sp>
    </p:spTree>
    <p:extLst>
      <p:ext uri="{BB962C8B-B14F-4D97-AF65-F5344CB8AC3E}">
        <p14:creationId xmlns:p14="http://schemas.microsoft.com/office/powerpoint/2010/main" val="326445266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75A27A9-4F0A-2E97-58B6-8A1EE0AB39C3}"/>
              </a:ext>
            </a:extLst>
          </p:cNvPr>
          <p:cNvSpPr>
            <a:spLocks noGrp="1"/>
          </p:cNvSpPr>
          <p:nvPr>
            <p:ph type="title"/>
          </p:nvPr>
        </p:nvSpPr>
        <p:spPr/>
        <p:txBody>
          <a:bodyPr/>
          <a:lstStyle/>
          <a:p>
            <a:r>
              <a:rPr kumimoji="1" lang="ja-JP" altLang="en-US" sz="3700"/>
              <a:t>議論の内容</a:t>
            </a:r>
            <a:endParaRPr kumimoji="1" lang="ja-JP" altLang="en-US"/>
          </a:p>
        </p:txBody>
      </p:sp>
      <p:sp>
        <p:nvSpPr>
          <p:cNvPr id="3" name="正方形/長方形 2">
            <a:extLst>
              <a:ext uri="{FF2B5EF4-FFF2-40B4-BE49-F238E27FC236}">
                <a16:creationId xmlns:a16="http://schemas.microsoft.com/office/drawing/2014/main" id="{E11B55F7-40E8-719F-032D-72AEDEB25C89}"/>
              </a:ext>
            </a:extLst>
          </p:cNvPr>
          <p:cNvSpPr/>
          <p:nvPr/>
        </p:nvSpPr>
        <p:spPr>
          <a:xfrm>
            <a:off x="10955978" y="59947"/>
            <a:ext cx="1168977" cy="369332"/>
          </a:xfrm>
          <a:prstGeom prst="rect">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ja-JP"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C</a:t>
            </a:r>
            <a:r>
              <a:rPr kumimoji="0"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t>チーム</a:t>
            </a:r>
          </a:p>
        </p:txBody>
      </p:sp>
      <p:sp>
        <p:nvSpPr>
          <p:cNvPr id="7" name="コンテンツ プレースホルダー 6">
            <a:extLst>
              <a:ext uri="{FF2B5EF4-FFF2-40B4-BE49-F238E27FC236}">
                <a16:creationId xmlns:a16="http://schemas.microsoft.com/office/drawing/2014/main" id="{4211E2EA-88E0-FE0C-825E-67A66C010477}"/>
              </a:ext>
            </a:extLst>
          </p:cNvPr>
          <p:cNvSpPr>
            <a:spLocks noGrp="1"/>
          </p:cNvSpPr>
          <p:nvPr>
            <p:ph idx="1"/>
          </p:nvPr>
        </p:nvSpPr>
        <p:spPr/>
        <p:txBody>
          <a:bodyPr/>
          <a:lstStyle/>
          <a:p>
            <a:pPr algn="just"/>
            <a:r>
              <a:rPr lang="ja-JP" altLang="en-US" sz="2800" b="0" i="0">
                <a:solidFill>
                  <a:srgbClr val="000000"/>
                </a:solidFill>
                <a:effectLst/>
                <a:latin typeface="ŸàƒSƒVƒbƒN"/>
              </a:rPr>
              <a:t>１　</a:t>
            </a:r>
            <a:r>
              <a:rPr lang="en-US" altLang="ja-JP" sz="2800" b="0" i="0">
                <a:solidFill>
                  <a:srgbClr val="000000"/>
                </a:solidFill>
                <a:effectLst/>
                <a:latin typeface="ŸàƒSƒVƒbƒN"/>
              </a:rPr>
              <a:t>SOS</a:t>
            </a:r>
            <a:r>
              <a:rPr lang="ja-JP" altLang="en-US" sz="2800" b="0" i="0">
                <a:solidFill>
                  <a:srgbClr val="000000"/>
                </a:solidFill>
                <a:effectLst/>
                <a:latin typeface="ŸàƒSƒVƒbƒN"/>
              </a:rPr>
              <a:t>の事例の選定</a:t>
            </a:r>
            <a:endParaRPr lang="ja-JP" altLang="en-US" sz="2800" b="0" i="0">
              <a:solidFill>
                <a:srgbClr val="000000"/>
              </a:solidFill>
              <a:effectLst/>
              <a:latin typeface="Arial" panose="020B0604020202020204" pitchFamily="34" charset="0"/>
            </a:endParaRPr>
          </a:p>
          <a:p>
            <a:pPr marL="457189" lvl="1" indent="0" algn="just">
              <a:buNone/>
            </a:pPr>
            <a:r>
              <a:rPr lang="ja-JP" altLang="en-US" sz="1800" b="0" i="0">
                <a:solidFill>
                  <a:srgbClr val="000000"/>
                </a:solidFill>
                <a:effectLst/>
                <a:latin typeface="游ゴシック" panose="020B0400000000000000" pitchFamily="50" charset="-128"/>
                <a:ea typeface="游ゴシック" panose="020B0400000000000000" pitchFamily="50" charset="-128"/>
              </a:rPr>
              <a:t>４３事例を見たところで時間切れ</a:t>
            </a:r>
            <a:endParaRPr lang="en-US" altLang="ja-JP" sz="1800">
              <a:solidFill>
                <a:srgbClr val="000000"/>
              </a:solidFill>
              <a:latin typeface="Arial" panose="020B0604020202020204" pitchFamily="34" charset="0"/>
            </a:endParaRPr>
          </a:p>
          <a:p>
            <a:pPr marL="457189" lvl="1" indent="0" algn="just">
              <a:buNone/>
            </a:pPr>
            <a:r>
              <a:rPr lang="ja-JP" altLang="en-US" sz="1800" b="0" i="0">
                <a:solidFill>
                  <a:srgbClr val="000000"/>
                </a:solidFill>
                <a:effectLst/>
                <a:latin typeface="游ゴシック" panose="020B0400000000000000" pitchFamily="50" charset="-128"/>
                <a:ea typeface="游ゴシック" panose="020B0400000000000000" pitchFamily="50" charset="-128"/>
              </a:rPr>
              <a:t>（</a:t>
            </a:r>
            <a:r>
              <a:rPr lang="en-US" altLang="ja-JP" sz="1800" b="0" i="0">
                <a:solidFill>
                  <a:srgbClr val="000000"/>
                </a:solidFill>
                <a:effectLst/>
                <a:latin typeface="游ゴシック" panose="020B0400000000000000" pitchFamily="50" charset="-128"/>
                <a:ea typeface="游ゴシック" panose="020B0400000000000000" pitchFamily="50" charset="-128"/>
              </a:rPr>
              <a:t>C</a:t>
            </a:r>
            <a:r>
              <a:rPr lang="ja-JP" altLang="en-US" sz="1800" b="0" i="0">
                <a:solidFill>
                  <a:srgbClr val="000000"/>
                </a:solidFill>
                <a:effectLst/>
                <a:latin typeface="游ゴシック" panose="020B0400000000000000" pitchFamily="50" charset="-128"/>
                <a:ea typeface="游ゴシック" panose="020B0400000000000000" pitchFamily="50" charset="-128"/>
              </a:rPr>
              <a:t>チームのメンバーの間で短期間で事例について共通認識を持つことができませんでした）</a:t>
            </a:r>
            <a:endParaRPr lang="en-US" altLang="ja-JP" sz="1800" b="0" i="0">
              <a:solidFill>
                <a:srgbClr val="000000"/>
              </a:solidFill>
              <a:effectLst/>
              <a:latin typeface="游ゴシック" panose="020B0400000000000000" pitchFamily="50" charset="-128"/>
              <a:ea typeface="游ゴシック" panose="020B0400000000000000" pitchFamily="50" charset="-128"/>
            </a:endParaRPr>
          </a:p>
          <a:p>
            <a:pPr marL="457189" lvl="1" indent="0" algn="just">
              <a:buNone/>
            </a:pPr>
            <a:endParaRPr lang="ja-JP" altLang="en-US" sz="1800" b="0" i="0">
              <a:solidFill>
                <a:srgbClr val="000000"/>
              </a:solidFill>
              <a:effectLst/>
              <a:latin typeface="Arial" panose="020B0604020202020204" pitchFamily="34" charset="0"/>
            </a:endParaRPr>
          </a:p>
          <a:p>
            <a:pPr algn="just"/>
            <a:r>
              <a:rPr lang="ja-JP" altLang="en-US" sz="2800" b="0" i="0">
                <a:solidFill>
                  <a:srgbClr val="000000"/>
                </a:solidFill>
                <a:effectLst/>
                <a:latin typeface="游ゴシック" panose="020B0400000000000000" pitchFamily="50" charset="-128"/>
                <a:ea typeface="游ゴシック" panose="020B0400000000000000" pitchFamily="50" charset="-128"/>
              </a:rPr>
              <a:t>２　軸についての議論</a:t>
            </a:r>
            <a:endParaRPr lang="ja-JP" altLang="en-US" sz="2800" b="0" i="0">
              <a:solidFill>
                <a:srgbClr val="000000"/>
              </a:solidFill>
              <a:effectLst/>
              <a:latin typeface="Arial" panose="020B0604020202020204" pitchFamily="34" charset="0"/>
            </a:endParaRPr>
          </a:p>
          <a:p>
            <a:pPr marL="457189" lvl="1" indent="0" algn="just">
              <a:buNone/>
            </a:pPr>
            <a:r>
              <a:rPr lang="ja-JP" altLang="en-US" sz="1800" b="0" i="0">
                <a:solidFill>
                  <a:srgbClr val="000000"/>
                </a:solidFill>
                <a:effectLst/>
                <a:latin typeface="游ゴシック" panose="020B0400000000000000" pitchFamily="50" charset="-128"/>
                <a:ea typeface="游ゴシック" panose="020B0400000000000000" pitchFamily="50" charset="-128"/>
              </a:rPr>
              <a:t>　前回の</a:t>
            </a:r>
            <a:r>
              <a:rPr lang="en-US" altLang="ja-JP" sz="1800" b="0" i="0">
                <a:solidFill>
                  <a:srgbClr val="000000"/>
                </a:solidFill>
                <a:effectLst/>
                <a:latin typeface="游ゴシック" panose="020B0400000000000000" pitchFamily="50" charset="-128"/>
                <a:ea typeface="游ゴシック" panose="020B0400000000000000" pitchFamily="50" charset="-128"/>
              </a:rPr>
              <a:t>A,B,C,D</a:t>
            </a:r>
            <a:r>
              <a:rPr lang="ja-JP" altLang="en-US" sz="1800" b="0" i="0">
                <a:solidFill>
                  <a:srgbClr val="000000"/>
                </a:solidFill>
                <a:effectLst/>
                <a:latin typeface="游ゴシック" panose="020B0400000000000000" pitchFamily="50" charset="-128"/>
                <a:ea typeface="游ゴシック" panose="020B0400000000000000" pitchFamily="50" charset="-128"/>
              </a:rPr>
              <a:t>の分類と、今回の熊谷さんの発表の分類をもとにメンバーで軸について議論。</a:t>
            </a:r>
            <a:endParaRPr lang="ja-JP" altLang="en-US" sz="1800" b="0" i="0">
              <a:solidFill>
                <a:srgbClr val="000000"/>
              </a:solidFill>
              <a:effectLst/>
              <a:latin typeface="Arial" panose="020B0604020202020204" pitchFamily="34" charset="0"/>
            </a:endParaRPr>
          </a:p>
          <a:p>
            <a:pPr marL="457189" lvl="1" indent="0" algn="just">
              <a:buNone/>
            </a:pPr>
            <a:r>
              <a:rPr lang="ja-JP" altLang="en-US" sz="1800" b="0" i="0">
                <a:solidFill>
                  <a:srgbClr val="000000"/>
                </a:solidFill>
                <a:effectLst/>
                <a:latin typeface="游ゴシック" panose="020B0400000000000000" pitchFamily="50" charset="-128"/>
                <a:ea typeface="游ゴシック" panose="020B0400000000000000" pitchFamily="50" charset="-128"/>
              </a:rPr>
              <a:t>　横軸が人とシステムの関係、縦軸がシステムの構成（階層構造なのか、ネットワーク構造なのか）という</a:t>
            </a:r>
            <a:endParaRPr lang="ja-JP" altLang="en-US" sz="1800" b="0" i="0">
              <a:solidFill>
                <a:srgbClr val="000000"/>
              </a:solidFill>
              <a:effectLst/>
              <a:latin typeface="Arial" panose="020B0604020202020204" pitchFamily="34" charset="0"/>
            </a:endParaRPr>
          </a:p>
          <a:p>
            <a:pPr marL="457189" lvl="1" indent="0" algn="just">
              <a:buNone/>
            </a:pPr>
            <a:r>
              <a:rPr lang="ja-JP" altLang="en-US" sz="1800" b="0" i="0">
                <a:solidFill>
                  <a:srgbClr val="000000"/>
                </a:solidFill>
                <a:effectLst/>
                <a:latin typeface="游ゴシック" panose="020B0400000000000000" pitchFamily="50" charset="-128"/>
                <a:ea typeface="游ゴシック" panose="020B0400000000000000" pitchFamily="50" charset="-128"/>
              </a:rPr>
              <a:t>　ところで分類してはどうか、という提案が出たところで時間切れ</a:t>
            </a:r>
            <a:endParaRPr lang="ja-JP" altLang="en-US" sz="1800" b="0" i="0">
              <a:solidFill>
                <a:srgbClr val="000000"/>
              </a:solidFill>
              <a:effectLst/>
              <a:latin typeface="Arial" panose="020B0604020202020204" pitchFamily="34" charset="0"/>
            </a:endParaRPr>
          </a:p>
        </p:txBody>
      </p:sp>
      <p:sp>
        <p:nvSpPr>
          <p:cNvPr id="1749" name="スライド番号プレースホルダー 1748">
            <a:extLst>
              <a:ext uri="{FF2B5EF4-FFF2-40B4-BE49-F238E27FC236}">
                <a16:creationId xmlns:a16="http://schemas.microsoft.com/office/drawing/2014/main" id="{DB1D84FE-CEC5-2949-6086-3B42198C151E}"/>
              </a:ext>
            </a:extLst>
          </p:cNvPr>
          <p:cNvSpPr>
            <a:spLocks noGrp="1"/>
          </p:cNvSpPr>
          <p:nvPr>
            <p:ph type="sldNum" sz="quarter" idx="12"/>
          </p:nvPr>
        </p:nvSpPr>
        <p:spPr/>
        <p:txBody>
          <a:bodyPr/>
          <a:lstStyle/>
          <a:p>
            <a:fld id="{4D029D89-7B63-4C94-AD4D-2E4D6BB83637}" type="slidenum">
              <a:rPr kumimoji="1" lang="ja-JP" altLang="en-US" smtClean="0"/>
              <a:t>63</a:t>
            </a:fld>
            <a:endParaRPr kumimoji="1" lang="ja-JP" altLang="en-US"/>
          </a:p>
        </p:txBody>
      </p:sp>
    </p:spTree>
    <p:extLst>
      <p:ext uri="{BB962C8B-B14F-4D97-AF65-F5344CB8AC3E}">
        <p14:creationId xmlns:p14="http://schemas.microsoft.com/office/powerpoint/2010/main" val="389929652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en-US" altLang="ja-JP" sz="3733" b="1" i="0" u="none" strike="noStrike" kern="1200" cap="none" spc="0" normalizeH="0" baseline="0" noProof="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a:ln>
                  <a:noFill/>
                </a:ln>
                <a:solidFill>
                  <a:srgbClr val="000000"/>
                </a:solidFill>
                <a:effectLst/>
                <a:uLnTx/>
                <a:uFillTx/>
                <a:latin typeface="メイリオ"/>
                <a:ea typeface="メイリオ"/>
                <a:cs typeface="+mj-cs"/>
              </a:rPr>
              <a:t>参考</a:t>
            </a:r>
            <a:r>
              <a:rPr kumimoji="1" lang="en-US" altLang="ja-JP" sz="3733" b="1" i="0" u="none" strike="noStrike" kern="1200" cap="none" spc="0" normalizeH="0" baseline="0" noProof="0">
                <a:ln>
                  <a:noFill/>
                </a:ln>
                <a:solidFill>
                  <a:srgbClr val="000000"/>
                </a:solidFill>
                <a:effectLst/>
                <a:uLnTx/>
                <a:uFillTx/>
                <a:latin typeface="メイリオ"/>
                <a:ea typeface="メイリオ"/>
                <a:cs typeface="+mj-cs"/>
              </a:rPr>
              <a:t>]</a:t>
            </a:r>
            <a:r>
              <a:rPr kumimoji="1" lang="ja-JP" altLang="en-US" sz="3733" b="1" i="0" u="none" strike="noStrike" kern="1200" cap="none" spc="0" normalizeH="0" baseline="0" noProof="0">
                <a:ln>
                  <a:noFill/>
                </a:ln>
                <a:solidFill>
                  <a:srgbClr val="000000"/>
                </a:solidFill>
                <a:effectLst/>
                <a:uLnTx/>
                <a:uFillTx/>
                <a:latin typeface="メイリオ"/>
                <a:ea typeface="メイリオ"/>
                <a:cs typeface="+mj-cs"/>
              </a:rPr>
              <a:t>第</a:t>
            </a:r>
            <a:r>
              <a:rPr kumimoji="1" lang="en-US" altLang="ja-JP" sz="3733" b="1" i="0" u="none" strike="noStrike" kern="1200" cap="none" spc="0" normalizeH="0" baseline="0" noProof="0">
                <a:ln>
                  <a:noFill/>
                </a:ln>
                <a:solidFill>
                  <a:srgbClr val="000000"/>
                </a:solidFill>
                <a:effectLst/>
                <a:uLnTx/>
                <a:uFillTx/>
                <a:latin typeface="メイリオ"/>
                <a:ea typeface="メイリオ"/>
                <a:cs typeface="+mj-cs"/>
              </a:rPr>
              <a:t>5</a:t>
            </a:r>
            <a:r>
              <a:rPr kumimoji="1" lang="ja-JP" altLang="en-US" sz="3733" b="1" i="0" u="none" strike="noStrike" kern="1200" cap="none" spc="0" normalizeH="0" baseline="0" noProof="0">
                <a:ln>
                  <a:noFill/>
                </a:ln>
                <a:solidFill>
                  <a:srgbClr val="000000"/>
                </a:solidFill>
                <a:effectLst/>
                <a:uLnTx/>
                <a:uFillTx/>
                <a:latin typeface="メイリオ"/>
                <a:ea typeface="メイリオ"/>
                <a:cs typeface="+mj-cs"/>
              </a:rPr>
              <a:t>会分科会</a:t>
            </a:r>
            <a:r>
              <a:rPr kumimoji="1" lang="en-US" altLang="ja-JP" sz="3733" b="1" i="0" u="none" strike="noStrike" kern="1200" cap="none" spc="0" normalizeH="0" baseline="0" noProof="0">
                <a:ln>
                  <a:noFill/>
                </a:ln>
                <a:solidFill>
                  <a:srgbClr val="000000"/>
                </a:solidFill>
                <a:effectLst/>
                <a:uLnTx/>
                <a:uFillTx/>
                <a:latin typeface="メイリオ"/>
                <a:ea typeface="メイリオ"/>
                <a:cs typeface="+mj-cs"/>
              </a:rPr>
              <a:t>(7/20)</a:t>
            </a:r>
            <a:r>
              <a:rPr kumimoji="1" lang="ja-JP" altLang="en-US" sz="3733" b="1" i="0" u="none" strike="noStrike" kern="1200" cap="none" spc="0" normalizeH="0" baseline="0" noProof="0">
                <a:ln>
                  <a:noFill/>
                </a:ln>
                <a:solidFill>
                  <a:srgbClr val="000000"/>
                </a:solidFill>
                <a:effectLst/>
                <a:uLnTx/>
                <a:uFillTx/>
                <a:latin typeface="メイリオ"/>
                <a:ea typeface="メイリオ"/>
                <a:cs typeface="+mj-cs"/>
              </a:rPr>
              <a:t>の付箋</a:t>
            </a:r>
          </a:p>
        </p:txBody>
      </p:sp>
      <p:sp>
        <p:nvSpPr>
          <p:cNvPr id="1683" name="スライド番号プレースホルダー 1682">
            <a:extLst>
              <a:ext uri="{FF2B5EF4-FFF2-40B4-BE49-F238E27FC236}">
                <a16:creationId xmlns:a16="http://schemas.microsoft.com/office/drawing/2014/main" id="{09436D38-D91C-7562-B728-8B4C125B5E75}"/>
              </a:ext>
            </a:extLst>
          </p:cNvPr>
          <p:cNvSpPr>
            <a:spLocks noGrp="1"/>
          </p:cNvSpPr>
          <p:nvPr>
            <p:ph type="sldNum" sz="quarter" idx="12"/>
          </p:nvPr>
        </p:nvSpPr>
        <p:spPr/>
        <p:txBody>
          <a:bodyPr/>
          <a:lstStyle/>
          <a:p>
            <a:fld id="{FDFCE2DA-631B-4D14-86D6-A75E8111448D}" type="slidenum">
              <a:rPr kumimoji="1" lang="ja-JP" altLang="en-US" smtClean="0"/>
              <a:t>64</a:t>
            </a:fld>
            <a:endParaRPr kumimoji="1" lang="ja-JP" altLang="en-US"/>
          </a:p>
        </p:txBody>
      </p:sp>
    </p:spTree>
    <p:extLst>
      <p:ext uri="{BB962C8B-B14F-4D97-AF65-F5344CB8AC3E}">
        <p14:creationId xmlns:p14="http://schemas.microsoft.com/office/powerpoint/2010/main" val="22241203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テキスト, 手紙&#10;&#10;自動的に生成された説明">
            <a:extLst>
              <a:ext uri="{FF2B5EF4-FFF2-40B4-BE49-F238E27FC236}">
                <a16:creationId xmlns:a16="http://schemas.microsoft.com/office/drawing/2014/main" id="{3228765B-BA90-5B18-987F-A905CE4778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5697" y="653143"/>
            <a:ext cx="5676302" cy="4273921"/>
          </a:xfrm>
          <a:prstGeom prst="rect">
            <a:avLst/>
          </a:prstGeom>
        </p:spPr>
      </p:pic>
      <p:pic>
        <p:nvPicPr>
          <p:cNvPr id="3" name="図 2" descr="テキスト, 手紙&#10;&#10;自動的に生成された説明">
            <a:extLst>
              <a:ext uri="{FF2B5EF4-FFF2-40B4-BE49-F238E27FC236}">
                <a16:creationId xmlns:a16="http://schemas.microsoft.com/office/drawing/2014/main" id="{294EB1D3-3F87-3CDC-D249-93E74CA8F4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532152"/>
            <a:ext cx="6829254" cy="5142027"/>
          </a:xfrm>
          <a:prstGeom prst="rect">
            <a:avLst/>
          </a:prstGeom>
        </p:spPr>
      </p:pic>
      <p:sp>
        <p:nvSpPr>
          <p:cNvPr id="1748" name="スライド番号プレースホルダー 1747">
            <a:extLst>
              <a:ext uri="{FF2B5EF4-FFF2-40B4-BE49-F238E27FC236}">
                <a16:creationId xmlns:a16="http://schemas.microsoft.com/office/drawing/2014/main" id="{B34F9270-8781-1FEE-BAE4-64A7E44A9319}"/>
              </a:ext>
            </a:extLst>
          </p:cNvPr>
          <p:cNvSpPr>
            <a:spLocks noGrp="1"/>
          </p:cNvSpPr>
          <p:nvPr>
            <p:ph type="sldNum" sz="quarter" idx="12"/>
          </p:nvPr>
        </p:nvSpPr>
        <p:spPr/>
        <p:txBody>
          <a:bodyPr/>
          <a:lstStyle/>
          <a:p>
            <a:fld id="{FDFCE2DA-631B-4D14-86D6-A75E8111448D}" type="slidenum">
              <a:rPr kumimoji="1" lang="ja-JP" altLang="en-US" smtClean="0"/>
              <a:t>65</a:t>
            </a:fld>
            <a:endParaRPr kumimoji="1" lang="ja-JP" altLang="en-US"/>
          </a:p>
        </p:txBody>
      </p:sp>
    </p:spTree>
    <p:extLst>
      <p:ext uri="{BB962C8B-B14F-4D97-AF65-F5344CB8AC3E}">
        <p14:creationId xmlns:p14="http://schemas.microsoft.com/office/powerpoint/2010/main" val="217017810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テキスト, 手紙&#10;&#10;自動的に生成された説明">
            <a:extLst>
              <a:ext uri="{FF2B5EF4-FFF2-40B4-BE49-F238E27FC236}">
                <a16:creationId xmlns:a16="http://schemas.microsoft.com/office/drawing/2014/main" id="{2A11121A-33F5-2761-288E-614C5F6C32DE}"/>
              </a:ext>
            </a:extLst>
          </p:cNvPr>
          <p:cNvPicPr>
            <a:picLocks noChangeAspect="1"/>
          </p:cNvPicPr>
          <p:nvPr/>
        </p:nvPicPr>
        <p:blipFill rotWithShape="1">
          <a:blip r:embed="rId2">
            <a:extLst>
              <a:ext uri="{28A0092B-C50C-407E-A947-70E740481C1C}">
                <a14:useLocalDpi xmlns:a14="http://schemas.microsoft.com/office/drawing/2010/main" val="0"/>
              </a:ext>
            </a:extLst>
          </a:blip>
          <a:srcRect b="23810"/>
          <a:stretch/>
        </p:blipFill>
        <p:spPr>
          <a:xfrm>
            <a:off x="3040636" y="51837"/>
            <a:ext cx="6674864" cy="6754326"/>
          </a:xfrm>
          <a:prstGeom prst="rect">
            <a:avLst/>
          </a:prstGeom>
        </p:spPr>
      </p:pic>
      <p:sp>
        <p:nvSpPr>
          <p:cNvPr id="1683" name="スライド番号プレースホルダー 1682">
            <a:extLst>
              <a:ext uri="{FF2B5EF4-FFF2-40B4-BE49-F238E27FC236}">
                <a16:creationId xmlns:a16="http://schemas.microsoft.com/office/drawing/2014/main" id="{CD88251D-CBC1-53FE-FF65-0EFD8E15D515}"/>
              </a:ext>
            </a:extLst>
          </p:cNvPr>
          <p:cNvSpPr>
            <a:spLocks noGrp="1"/>
          </p:cNvSpPr>
          <p:nvPr>
            <p:ph type="sldNum" sz="quarter" idx="12"/>
          </p:nvPr>
        </p:nvSpPr>
        <p:spPr/>
        <p:txBody>
          <a:bodyPr/>
          <a:lstStyle/>
          <a:p>
            <a:fld id="{FDFCE2DA-631B-4D14-86D6-A75E8111448D}" type="slidenum">
              <a:rPr kumimoji="1" lang="ja-JP" altLang="en-US" smtClean="0"/>
              <a:t>66</a:t>
            </a:fld>
            <a:endParaRPr kumimoji="1" lang="ja-JP" altLang="en-US"/>
          </a:p>
        </p:txBody>
      </p:sp>
    </p:spTree>
    <p:extLst>
      <p:ext uri="{BB962C8B-B14F-4D97-AF65-F5344CB8AC3E}">
        <p14:creationId xmlns:p14="http://schemas.microsoft.com/office/powerpoint/2010/main" val="311353903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タイムライン&#10;&#10;自動的に生成された説明">
            <a:extLst>
              <a:ext uri="{FF2B5EF4-FFF2-40B4-BE49-F238E27FC236}">
                <a16:creationId xmlns:a16="http://schemas.microsoft.com/office/drawing/2014/main" id="{52180D10-DF7F-5507-CF6B-3448A15025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1859" y="0"/>
            <a:ext cx="9108281" cy="6858000"/>
          </a:xfrm>
          <a:prstGeom prst="rect">
            <a:avLst/>
          </a:prstGeom>
        </p:spPr>
      </p:pic>
      <p:sp>
        <p:nvSpPr>
          <p:cNvPr id="1683" name="スライド番号プレースホルダー 1682">
            <a:extLst>
              <a:ext uri="{FF2B5EF4-FFF2-40B4-BE49-F238E27FC236}">
                <a16:creationId xmlns:a16="http://schemas.microsoft.com/office/drawing/2014/main" id="{E79D1157-2396-0A0C-A310-1A0AD994F09B}"/>
              </a:ext>
            </a:extLst>
          </p:cNvPr>
          <p:cNvSpPr>
            <a:spLocks noGrp="1"/>
          </p:cNvSpPr>
          <p:nvPr>
            <p:ph type="sldNum" sz="quarter" idx="12"/>
          </p:nvPr>
        </p:nvSpPr>
        <p:spPr/>
        <p:txBody>
          <a:bodyPr/>
          <a:lstStyle/>
          <a:p>
            <a:fld id="{FDFCE2DA-631B-4D14-86D6-A75E8111448D}" type="slidenum">
              <a:rPr kumimoji="1" lang="ja-JP" altLang="en-US" smtClean="0"/>
              <a:t>67</a:t>
            </a:fld>
            <a:endParaRPr kumimoji="1" lang="ja-JP" altLang="en-US"/>
          </a:p>
        </p:txBody>
      </p:sp>
    </p:spTree>
    <p:extLst>
      <p:ext uri="{BB962C8B-B14F-4D97-AF65-F5344CB8AC3E}">
        <p14:creationId xmlns:p14="http://schemas.microsoft.com/office/powerpoint/2010/main" val="232565446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ja-JP" altLang="en-US" sz="3733" b="1" i="0" u="none" strike="noStrike" kern="1200" cap="none" spc="0" normalizeH="0" baseline="0" noProof="0">
                <a:ln>
                  <a:noFill/>
                </a:ln>
                <a:solidFill>
                  <a:srgbClr val="000000"/>
                </a:solidFill>
                <a:effectLst/>
                <a:uLnTx/>
                <a:uFillTx/>
                <a:latin typeface="メイリオ"/>
                <a:ea typeface="メイリオ"/>
                <a:cs typeface="+mj-cs"/>
              </a:rPr>
              <a:t>メンバー一覧</a:t>
            </a:r>
          </a:p>
        </p:txBody>
      </p:sp>
      <p:sp>
        <p:nvSpPr>
          <p:cNvPr id="1683" name="スライド番号プレースホルダー 1682">
            <a:extLst>
              <a:ext uri="{FF2B5EF4-FFF2-40B4-BE49-F238E27FC236}">
                <a16:creationId xmlns:a16="http://schemas.microsoft.com/office/drawing/2014/main" id="{F506431F-D7B0-5FB9-3281-F99C6F0F1ADD}"/>
              </a:ext>
            </a:extLst>
          </p:cNvPr>
          <p:cNvSpPr>
            <a:spLocks noGrp="1"/>
          </p:cNvSpPr>
          <p:nvPr>
            <p:ph type="sldNum" sz="quarter" idx="12"/>
          </p:nvPr>
        </p:nvSpPr>
        <p:spPr/>
        <p:txBody>
          <a:bodyPr/>
          <a:lstStyle/>
          <a:p>
            <a:fld id="{4D029D89-7B63-4C94-AD4D-2E4D6BB83637}" type="slidenum">
              <a:rPr kumimoji="1" lang="ja-JP" altLang="en-US" smtClean="0"/>
              <a:t>68</a:t>
            </a:fld>
            <a:endParaRPr kumimoji="1" lang="ja-JP" altLang="en-US"/>
          </a:p>
        </p:txBody>
      </p:sp>
    </p:spTree>
    <p:extLst>
      <p:ext uri="{BB962C8B-B14F-4D97-AF65-F5344CB8AC3E}">
        <p14:creationId xmlns:p14="http://schemas.microsoft.com/office/powerpoint/2010/main" val="78166237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EB2ADC8B-B780-492F-A901-71962E080D21}"/>
              </a:ext>
            </a:extLst>
          </p:cNvPr>
          <p:cNvSpPr>
            <a:spLocks noGrp="1"/>
          </p:cNvSpPr>
          <p:nvPr>
            <p:ph type="title"/>
          </p:nvPr>
        </p:nvSpPr>
        <p:spPr>
          <a:xfrm>
            <a:off x="312000" y="3095"/>
            <a:ext cx="10080000" cy="650826"/>
          </a:xfrm>
        </p:spPr>
        <p:txBody>
          <a:bodyPr>
            <a:normAutofit/>
          </a:bodyPr>
          <a:lstStyle/>
          <a:p>
            <a:r>
              <a:rPr lang="en-US" altLang="ja-JP" sz="3200"/>
              <a:t>SoS</a:t>
            </a:r>
            <a:r>
              <a:rPr lang="ja-JP" altLang="en-US" sz="3200"/>
              <a:t>分科会 メンバー一覧</a:t>
            </a:r>
          </a:p>
        </p:txBody>
      </p:sp>
      <p:graphicFrame>
        <p:nvGraphicFramePr>
          <p:cNvPr id="11" name="表 10">
            <a:extLst>
              <a:ext uri="{FF2B5EF4-FFF2-40B4-BE49-F238E27FC236}">
                <a16:creationId xmlns:a16="http://schemas.microsoft.com/office/drawing/2014/main" id="{308F8B9E-53E0-64A7-AB03-B506FB40003B}"/>
              </a:ext>
            </a:extLst>
          </p:cNvPr>
          <p:cNvGraphicFramePr>
            <a:graphicFrameLocks noGrp="1"/>
          </p:cNvGraphicFramePr>
          <p:nvPr>
            <p:extLst>
              <p:ext uri="{D42A27DB-BD31-4B8C-83A1-F6EECF244321}">
                <p14:modId xmlns:p14="http://schemas.microsoft.com/office/powerpoint/2010/main" val="2328557932"/>
              </p:ext>
            </p:extLst>
          </p:nvPr>
        </p:nvGraphicFramePr>
        <p:xfrm>
          <a:off x="312001" y="688066"/>
          <a:ext cx="11572801" cy="5384188"/>
        </p:xfrm>
        <a:graphic>
          <a:graphicData uri="http://schemas.openxmlformats.org/drawingml/2006/table">
            <a:tbl>
              <a:tblPr>
                <a:tableStyleId>{ED083AE6-46FA-4A59-8FB0-9F97EB10719F}</a:tableStyleId>
              </a:tblPr>
              <a:tblGrid>
                <a:gridCol w="644051">
                  <a:extLst>
                    <a:ext uri="{9D8B030D-6E8A-4147-A177-3AD203B41FA5}">
                      <a16:colId xmlns:a16="http://schemas.microsoft.com/office/drawing/2014/main" val="1312444934"/>
                    </a:ext>
                  </a:extLst>
                </a:gridCol>
                <a:gridCol w="2756257">
                  <a:extLst>
                    <a:ext uri="{9D8B030D-6E8A-4147-A177-3AD203B41FA5}">
                      <a16:colId xmlns:a16="http://schemas.microsoft.com/office/drawing/2014/main" val="2356094933"/>
                    </a:ext>
                  </a:extLst>
                </a:gridCol>
                <a:gridCol w="6940061">
                  <a:extLst>
                    <a:ext uri="{9D8B030D-6E8A-4147-A177-3AD203B41FA5}">
                      <a16:colId xmlns:a16="http://schemas.microsoft.com/office/drawing/2014/main" val="1967904204"/>
                    </a:ext>
                  </a:extLst>
                </a:gridCol>
                <a:gridCol w="1232432">
                  <a:extLst>
                    <a:ext uri="{9D8B030D-6E8A-4147-A177-3AD203B41FA5}">
                      <a16:colId xmlns:a16="http://schemas.microsoft.com/office/drawing/2014/main" val="3575467306"/>
                    </a:ext>
                  </a:extLst>
                </a:gridCol>
              </a:tblGrid>
              <a:tr h="171435">
                <a:tc>
                  <a:txBody>
                    <a:bodyPr/>
                    <a:lstStyle/>
                    <a:p>
                      <a:pPr algn="ctr" fontAlgn="ctr"/>
                      <a:r>
                        <a:rPr lang="en-US" sz="1200" u="none" strike="noStrike">
                          <a:effectLst/>
                        </a:rPr>
                        <a:t>No</a:t>
                      </a:r>
                      <a:endParaRPr 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solidFill>
                      <a:schemeClr val="accent4">
                        <a:lumMod val="20000"/>
                        <a:lumOff val="80000"/>
                      </a:schemeClr>
                    </a:solidFill>
                  </a:tcPr>
                </a:tc>
                <a:tc gridSpan="2">
                  <a:txBody>
                    <a:bodyPr/>
                    <a:lstStyle/>
                    <a:p>
                      <a:pPr algn="ctr" fontAlgn="ctr"/>
                      <a:r>
                        <a:rPr lang="ja-JP" altLang="en-US" sz="1200" u="none" strike="noStrike">
                          <a:effectLst/>
                        </a:rPr>
                        <a:t>所属</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solidFill>
                      <a:schemeClr val="accent4">
                        <a:lumMod val="20000"/>
                        <a:lumOff val="80000"/>
                      </a:schemeClr>
                    </a:solidFill>
                  </a:tcPr>
                </a:tc>
                <a:tc hMerge="1">
                  <a:txBody>
                    <a:bodyPr/>
                    <a:lstStyle/>
                    <a:p>
                      <a:endParaRPr kumimoji="1" lang="ja-JP" altLang="en-US"/>
                    </a:p>
                  </a:txBody>
                  <a:tcPr/>
                </a:tc>
                <a:tc>
                  <a:txBody>
                    <a:bodyPr/>
                    <a:lstStyle/>
                    <a:p>
                      <a:pPr algn="ctr" fontAlgn="ctr"/>
                      <a:r>
                        <a:rPr lang="ja-JP" altLang="en-US" sz="1200" u="none" strike="noStrike">
                          <a:effectLst/>
                        </a:rPr>
                        <a:t>氏名</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solidFill>
                      <a:schemeClr val="accent4">
                        <a:lumMod val="20000"/>
                        <a:lumOff val="80000"/>
                      </a:schemeClr>
                    </a:solidFill>
                  </a:tcPr>
                </a:tc>
                <a:extLst>
                  <a:ext uri="{0D108BD9-81ED-4DB2-BD59-A6C34878D82A}">
                    <a16:rowId xmlns:a16="http://schemas.microsoft.com/office/drawing/2014/main" val="407429540"/>
                  </a:ext>
                </a:extLst>
              </a:tr>
              <a:tr h="505970">
                <a:tc>
                  <a:txBody>
                    <a:bodyPr/>
                    <a:lstStyle/>
                    <a:p>
                      <a:pPr algn="ctr" fontAlgn="ctr"/>
                      <a:r>
                        <a:rPr lang="ja-JP" altLang="en-US" sz="1200" u="none" strike="noStrike">
                          <a:effectLst/>
                        </a:rPr>
                        <a:t>主査</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東京大学</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en-US" altLang="ja-JP" sz="1200" u="none" strike="noStrike">
                          <a:effectLst/>
                        </a:rPr>
                        <a:t>(</a:t>
                      </a:r>
                      <a:r>
                        <a:rPr lang="ja-JP" altLang="en-US" sz="1200" u="none" strike="noStrike">
                          <a:effectLst/>
                        </a:rPr>
                        <a:t>学術協議会メンバー</a:t>
                      </a:r>
                      <a:r>
                        <a:rPr lang="en-US" altLang="ja-JP" sz="1200" u="none" strike="noStrike">
                          <a:effectLst/>
                        </a:rPr>
                        <a:t>)</a:t>
                      </a:r>
                      <a:br>
                        <a:rPr lang="en-US" altLang="ja-JP" sz="1200" u="none" strike="noStrike">
                          <a:effectLst/>
                        </a:rPr>
                      </a:br>
                      <a:r>
                        <a:rPr lang="ja-JP" altLang="en-US" sz="1200" u="none" strike="noStrike">
                          <a:effectLst/>
                        </a:rPr>
                        <a:t>大学院情報理工学系研究科　システム情報学専攻</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藤田　政之</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1240775871"/>
                  </a:ext>
                </a:extLst>
              </a:tr>
              <a:tr h="574417">
                <a:tc>
                  <a:txBody>
                    <a:bodyPr/>
                    <a:lstStyle/>
                    <a:p>
                      <a:pPr algn="ctr" fontAlgn="ctr"/>
                      <a:r>
                        <a:rPr lang="en-US" altLang="ja-JP" sz="1200" u="none" strike="noStrike">
                          <a:effectLst/>
                        </a:rPr>
                        <a:t>1</a:t>
                      </a:r>
                      <a:endParaRPr lang="en-US" altLang="ja-JP"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慶応大学</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en-US" altLang="ja-JP" sz="1200" u="none" strike="noStrike">
                          <a:effectLst/>
                        </a:rPr>
                        <a:t>(</a:t>
                      </a:r>
                      <a:r>
                        <a:rPr lang="ja-JP" altLang="en-US" sz="1200" u="none" strike="noStrike">
                          <a:effectLst/>
                        </a:rPr>
                        <a:t>学術協議会メンバー</a:t>
                      </a:r>
                      <a:r>
                        <a:rPr lang="en-US" altLang="ja-JP" sz="1200" u="none" strike="noStrike">
                          <a:effectLst/>
                        </a:rPr>
                        <a:t>)</a:t>
                      </a:r>
                      <a:br>
                        <a:rPr lang="en-US" altLang="ja-JP" sz="1200" u="none" strike="noStrike">
                          <a:effectLst/>
                        </a:rPr>
                      </a:br>
                      <a:r>
                        <a:rPr lang="ja-JP" altLang="en-US" sz="1200" u="none" strike="noStrike">
                          <a:effectLst/>
                        </a:rPr>
                        <a:t>大学院 システムデザイン・マネジメント研究科</a:t>
                      </a:r>
                      <a:br>
                        <a:rPr lang="ja-JP" altLang="en-US" sz="1200" u="none" strike="noStrike">
                          <a:effectLst/>
                        </a:rPr>
                      </a:br>
                      <a:r>
                        <a:rPr lang="ja-JP" altLang="en-US" sz="1200" u="none" strike="noStrike">
                          <a:effectLst/>
                        </a:rPr>
                        <a:t>附属   システムデザイン・マネジメント研究所</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zh-TW" altLang="en-US" sz="1200" u="none" strike="noStrike">
                          <a:effectLst/>
                        </a:rPr>
                        <a:t>鈴木　羽留香</a:t>
                      </a:r>
                      <a:endParaRPr lang="zh-TW"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1525518308"/>
                  </a:ext>
                </a:extLst>
              </a:tr>
              <a:tr h="259105">
                <a:tc>
                  <a:txBody>
                    <a:bodyPr/>
                    <a:lstStyle/>
                    <a:p>
                      <a:pPr algn="ctr" fontAlgn="ctr"/>
                      <a:r>
                        <a:rPr lang="en-US" altLang="ja-JP" sz="1200" u="none" strike="noStrike">
                          <a:effectLst/>
                        </a:rPr>
                        <a:t>2</a:t>
                      </a:r>
                      <a:endParaRPr lang="en-US" altLang="ja-JP"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株式会社日立製作所</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研究開発グループ　サービスシステムイノベーションセンタ</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高橋　由泰 </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2714634397"/>
                  </a:ext>
                </a:extLst>
              </a:tr>
              <a:tr h="259105">
                <a:tc>
                  <a:txBody>
                    <a:bodyPr/>
                    <a:lstStyle/>
                    <a:p>
                      <a:pPr algn="ctr" fontAlgn="ctr"/>
                      <a:r>
                        <a:rPr lang="en-US" altLang="ja-JP" sz="1200" u="none" strike="noStrike" dirty="0">
                          <a:effectLst/>
                        </a:rPr>
                        <a:t>3</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株式会社三井住友銀行</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デジタル戦略部</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just" fontAlgn="ctr"/>
                      <a:r>
                        <a:rPr lang="ja-JP" altLang="en-US" sz="1200" u="none" strike="noStrike" dirty="0">
                          <a:effectLst/>
                        </a:rPr>
                        <a:t>市原　紘平</a:t>
                      </a:r>
                      <a:endParaRPr lang="ja-JP" altLang="en-US"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3109271948"/>
                  </a:ext>
                </a:extLst>
              </a:tr>
              <a:tr h="259105">
                <a:tc>
                  <a:txBody>
                    <a:bodyPr/>
                    <a:lstStyle/>
                    <a:p>
                      <a:pPr algn="ctr" fontAlgn="ctr"/>
                      <a:r>
                        <a:rPr lang="en-US" altLang="ja-JP" sz="1200" u="none" strike="noStrike" dirty="0">
                          <a:effectLst/>
                        </a:rPr>
                        <a:t>4</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東芝デジタルソリューションズ（株）</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ＩＣＴソリューション事業部</a:t>
                      </a:r>
                      <a:r>
                        <a:rPr lang="ja-JP" altLang="en-US" sz="1200" b="0" i="0" u="none" strike="noStrike">
                          <a:solidFill>
                            <a:schemeClr val="tx1"/>
                          </a:solidFill>
                          <a:effectLst/>
                          <a:latin typeface="+mn-lt"/>
                          <a:ea typeface="+mn-ea"/>
                        </a:rPr>
                        <a:t>　</a:t>
                      </a:r>
                      <a:r>
                        <a:rPr lang="ja-JP" altLang="en-US" sz="1200" b="0" i="0" u="none" strike="noStrike">
                          <a:solidFill>
                            <a:srgbClr val="000000"/>
                          </a:solidFill>
                          <a:effectLst/>
                          <a:latin typeface="+mn-lt"/>
                          <a:ea typeface="メイリオ" panose="020B0604030504040204" pitchFamily="50" charset="-128"/>
                        </a:rPr>
                        <a:t>Ｏ＆Ｍ・ＩｏＴソリューション＆サービス部 </a:t>
                      </a:r>
                    </a:p>
                  </a:txBody>
                  <a:tcPr marL="7012" marR="7012" marT="7012" marB="0" anchor="ctr"/>
                </a:tc>
                <a:tc>
                  <a:txBody>
                    <a:bodyPr/>
                    <a:lstStyle/>
                    <a:p>
                      <a:pPr algn="l" fontAlgn="ctr"/>
                      <a:r>
                        <a:rPr lang="ja-JP" altLang="en-US" sz="1200" u="none" strike="noStrike">
                          <a:effectLst/>
                        </a:rPr>
                        <a:t>田村　滋</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3712436299"/>
                  </a:ext>
                </a:extLst>
              </a:tr>
              <a:tr h="259105">
                <a:tc>
                  <a:txBody>
                    <a:bodyPr/>
                    <a:lstStyle/>
                    <a:p>
                      <a:pPr algn="ctr" fontAlgn="ctr"/>
                      <a:r>
                        <a:rPr lang="en-US" altLang="ja-JP" sz="1200" u="none" strike="noStrike" dirty="0">
                          <a:effectLst/>
                        </a:rPr>
                        <a:t>5</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横河電機株式会社</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マーケティング本部　イノベーションセンター企画管理部　オープンイノベーション グループ</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奥田　有紀</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3930127274"/>
                  </a:ext>
                </a:extLst>
              </a:tr>
              <a:tr h="329457">
                <a:tc>
                  <a:txBody>
                    <a:bodyPr/>
                    <a:lstStyle/>
                    <a:p>
                      <a:pPr algn="ctr" fontAlgn="ctr"/>
                      <a:r>
                        <a:rPr lang="en-US" altLang="ja-JP" sz="1200" u="none" strike="noStrike" dirty="0">
                          <a:effectLst/>
                        </a:rPr>
                        <a:t>6</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marL="0" marR="0" lvl="0" indent="0" algn="l" defTabSz="685800" rtl="0" eaLnBrk="1" fontAlgn="ctr" latinLnBrk="0" hangingPunct="1">
                        <a:lnSpc>
                          <a:spcPct val="100000"/>
                        </a:lnSpc>
                        <a:spcBef>
                          <a:spcPts val="0"/>
                        </a:spcBef>
                        <a:spcAft>
                          <a:spcPts val="0"/>
                        </a:spcAft>
                        <a:buClrTx/>
                        <a:buSzTx/>
                        <a:buFontTx/>
                        <a:buNone/>
                        <a:tabLst/>
                        <a:defRPr/>
                      </a:pPr>
                      <a:r>
                        <a:rPr lang="ja-JP" altLang="en-US" sz="1200" u="none" strike="noStrike">
                          <a:effectLst/>
                        </a:rPr>
                        <a:t>横河電機株式会社</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marL="0" algn="l" defTabSz="914377" rtl="0" eaLnBrk="1" fontAlgn="ctr" latinLnBrk="0" hangingPunct="1"/>
                      <a:r>
                        <a:rPr kumimoji="1" lang="ja-JP" altLang="en-US" sz="1200" u="none" strike="noStrike" kern="1200">
                          <a:solidFill>
                            <a:schemeClr val="tx1"/>
                          </a:solidFill>
                          <a:effectLst/>
                          <a:latin typeface="+mn-lt"/>
                          <a:ea typeface="+mn-ea"/>
                          <a:cs typeface="+mn-cs"/>
                        </a:rPr>
                        <a:t>マーケティング本部イノベーションセンタープロジェクトデザイン部オペレーショナルエクセレンス グループ</a:t>
                      </a:r>
                    </a:p>
                  </a:txBody>
                  <a:tcPr marL="7012" marR="7012" marT="7012" marB="0" anchor="ctr"/>
                </a:tc>
                <a:tc>
                  <a:txBody>
                    <a:bodyPr/>
                    <a:lstStyle/>
                    <a:p>
                      <a:pPr marL="0" algn="l" defTabSz="914377" rtl="0" eaLnBrk="1" fontAlgn="ctr" latinLnBrk="0" hangingPunct="1"/>
                      <a:r>
                        <a:rPr kumimoji="1" lang="ja-JP" altLang="en-US" sz="1200" u="none" strike="noStrike" kern="1200">
                          <a:solidFill>
                            <a:schemeClr val="tx1"/>
                          </a:solidFill>
                          <a:effectLst/>
                          <a:latin typeface="+mn-lt"/>
                          <a:ea typeface="+mn-ea"/>
                          <a:cs typeface="+mn-cs"/>
                        </a:rPr>
                        <a:t>鎌田　健一</a:t>
                      </a:r>
                    </a:p>
                  </a:txBody>
                  <a:tcPr marL="7012" marR="7012" marT="7012" marB="0" anchor="ctr"/>
                </a:tc>
                <a:extLst>
                  <a:ext uri="{0D108BD9-81ED-4DB2-BD59-A6C34878D82A}">
                    <a16:rowId xmlns:a16="http://schemas.microsoft.com/office/drawing/2014/main" val="1734806730"/>
                  </a:ext>
                </a:extLst>
              </a:tr>
              <a:tr h="329457">
                <a:tc>
                  <a:txBody>
                    <a:bodyPr/>
                    <a:lstStyle/>
                    <a:p>
                      <a:pPr algn="ctr" fontAlgn="ctr"/>
                      <a:r>
                        <a:rPr lang="en-US" altLang="ja-JP" sz="1200" u="none" strike="noStrike" dirty="0">
                          <a:effectLst/>
                        </a:rPr>
                        <a:t>7</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marL="0" marR="0" lvl="0" indent="0" algn="l" defTabSz="685800" rtl="0" eaLnBrk="1" fontAlgn="ctr" latinLnBrk="0" hangingPunct="1">
                        <a:lnSpc>
                          <a:spcPct val="100000"/>
                        </a:lnSpc>
                        <a:spcBef>
                          <a:spcPts val="0"/>
                        </a:spcBef>
                        <a:spcAft>
                          <a:spcPts val="0"/>
                        </a:spcAft>
                        <a:buClrTx/>
                        <a:buSzTx/>
                        <a:buFontTx/>
                        <a:buNone/>
                        <a:tabLst/>
                        <a:defRPr/>
                      </a:pPr>
                      <a:r>
                        <a:rPr lang="ja-JP" altLang="en-US" sz="1200" u="none" strike="noStrike">
                          <a:effectLst/>
                        </a:rPr>
                        <a:t>横河電機株式会社</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marL="0" algn="l" defTabSz="914377" rtl="0" eaLnBrk="1" fontAlgn="ctr" latinLnBrk="0" hangingPunct="1"/>
                      <a:r>
                        <a:rPr kumimoji="1" lang="ja-JP" altLang="en-US" sz="1200" u="none" strike="noStrike" kern="1200">
                          <a:solidFill>
                            <a:schemeClr val="tx1"/>
                          </a:solidFill>
                          <a:effectLst/>
                          <a:latin typeface="+mn-lt"/>
                          <a:ea typeface="+mn-ea"/>
                          <a:cs typeface="+mn-cs"/>
                        </a:rPr>
                        <a:t>マーケティング本部イノベーションセンタープロジェクトデザイン部オペレーショナルエクセレンス グループ</a:t>
                      </a:r>
                    </a:p>
                  </a:txBody>
                  <a:tcPr marL="7012" marR="7012" marT="7012" marB="0" anchor="ctr"/>
                </a:tc>
                <a:tc>
                  <a:txBody>
                    <a:bodyPr/>
                    <a:lstStyle/>
                    <a:p>
                      <a:pPr marL="0" algn="l" defTabSz="914377" rtl="0" eaLnBrk="1" fontAlgn="ctr" latinLnBrk="0" hangingPunct="1"/>
                      <a:r>
                        <a:rPr kumimoji="1" lang="ja-JP" altLang="en-US" sz="1200" u="none" strike="noStrike" kern="1200">
                          <a:solidFill>
                            <a:schemeClr val="tx1"/>
                          </a:solidFill>
                          <a:effectLst/>
                          <a:latin typeface="+mn-lt"/>
                          <a:ea typeface="+mn-ea"/>
                          <a:cs typeface="+mn-cs"/>
                        </a:rPr>
                        <a:t>熊谷　渉</a:t>
                      </a:r>
                    </a:p>
                  </a:txBody>
                  <a:tcPr marL="7012" marR="7012" marT="7012" marB="0" anchor="ctr"/>
                </a:tc>
                <a:extLst>
                  <a:ext uri="{0D108BD9-81ED-4DB2-BD59-A6C34878D82A}">
                    <a16:rowId xmlns:a16="http://schemas.microsoft.com/office/drawing/2014/main" val="3206533690"/>
                  </a:ext>
                </a:extLst>
              </a:tr>
              <a:tr h="259105">
                <a:tc>
                  <a:txBody>
                    <a:bodyPr/>
                    <a:lstStyle/>
                    <a:p>
                      <a:pPr algn="ctr" fontAlgn="ctr"/>
                      <a:r>
                        <a:rPr lang="en-US" altLang="ja-JP" sz="1200" u="none" strike="noStrike" dirty="0">
                          <a:effectLst/>
                        </a:rPr>
                        <a:t>8</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dirty="0">
                          <a:effectLst/>
                        </a:rPr>
                        <a:t>電脳バンク株式会社</a:t>
                      </a:r>
                      <a:endParaRPr lang="zh-CN" altLang="en-US"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endParaRPr lang="ja-JP" altLang="en-US"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dirty="0">
                          <a:effectLst/>
                        </a:rPr>
                        <a:t>浦田　敏</a:t>
                      </a:r>
                      <a:endParaRPr lang="ja-JP" altLang="en-US"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2036912365"/>
                  </a:ext>
                </a:extLst>
              </a:tr>
              <a:tr h="259105">
                <a:tc>
                  <a:txBody>
                    <a:bodyPr/>
                    <a:lstStyle/>
                    <a:p>
                      <a:pPr algn="ctr" fontAlgn="ctr"/>
                      <a:r>
                        <a:rPr lang="en-US" altLang="ja-JP" sz="1200" u="none" strike="noStrike" dirty="0">
                          <a:effectLst/>
                        </a:rPr>
                        <a:t>9</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zh-CN" altLang="en-US" sz="1200" u="none" strike="noStrike">
                          <a:effectLst/>
                        </a:rPr>
                        <a:t>富士通株式会社</a:t>
                      </a:r>
                      <a:endParaRPr lang="zh-CN"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dirty="0">
                          <a:effectLst/>
                        </a:rPr>
                        <a:t>ソフトウェアオープンイノベーション事業本部</a:t>
                      </a:r>
                      <a:endParaRPr lang="ja-JP" altLang="en-US"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marL="0" marR="0" lvl="0" indent="0" algn="l" defTabSz="914377" rtl="0" eaLnBrk="1" fontAlgn="ctr" latinLnBrk="0" hangingPunct="1">
                        <a:lnSpc>
                          <a:spcPct val="100000"/>
                        </a:lnSpc>
                        <a:spcBef>
                          <a:spcPts val="0"/>
                        </a:spcBef>
                        <a:spcAft>
                          <a:spcPts val="0"/>
                        </a:spcAft>
                        <a:buClrTx/>
                        <a:buSzTx/>
                        <a:buFontTx/>
                        <a:buNone/>
                        <a:tabLst/>
                        <a:defRPr/>
                      </a:pPr>
                      <a:r>
                        <a:rPr lang="ja-JP" altLang="en-US" sz="1200" u="none" strike="noStrike" dirty="0">
                          <a:effectLst/>
                        </a:rPr>
                        <a:t>粟津　正輝</a:t>
                      </a:r>
                    </a:p>
                  </a:txBody>
                  <a:tcPr marL="7012" marR="7012" marT="7012" marB="0" anchor="ctr"/>
                </a:tc>
                <a:extLst>
                  <a:ext uri="{0D108BD9-81ED-4DB2-BD59-A6C34878D82A}">
                    <a16:rowId xmlns:a16="http://schemas.microsoft.com/office/drawing/2014/main" val="3906571021"/>
                  </a:ext>
                </a:extLst>
              </a:tr>
              <a:tr h="259105">
                <a:tc>
                  <a:txBody>
                    <a:bodyPr/>
                    <a:lstStyle/>
                    <a:p>
                      <a:pPr algn="ctr" fontAlgn="ctr"/>
                      <a:r>
                        <a:rPr lang="en-US" altLang="ja-JP" sz="1200" u="none" strike="noStrike" dirty="0">
                          <a:effectLst/>
                        </a:rPr>
                        <a:t>10</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zh-CN" altLang="en-US" sz="1200" u="none" strike="noStrike">
                          <a:effectLst/>
                        </a:rPr>
                        <a:t>富士通株式会社</a:t>
                      </a:r>
                      <a:endParaRPr lang="zh-CN"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富士通研究所　コンバージングテクノロジー研究所</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増本　大器</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1767653119"/>
                  </a:ext>
                </a:extLst>
              </a:tr>
              <a:tr h="259105">
                <a:tc>
                  <a:txBody>
                    <a:bodyPr/>
                    <a:lstStyle/>
                    <a:p>
                      <a:pPr algn="ctr" fontAlgn="ctr"/>
                      <a:r>
                        <a:rPr lang="en-US" altLang="ja-JP" sz="1200" u="none" strike="noStrike" dirty="0">
                          <a:effectLst/>
                        </a:rPr>
                        <a:t>11</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zh-CN" altLang="en-US" sz="1200" u="none" strike="noStrike">
                          <a:effectLst/>
                        </a:rPr>
                        <a:t>富士通株式会社</a:t>
                      </a:r>
                      <a:endParaRPr lang="zh-CN"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富士通研究所　コンバージングテクノロジー研究所　ソーシャルデジタルツイン</a:t>
                      </a:r>
                      <a:r>
                        <a:rPr lang="en-US" altLang="ja-JP" sz="1200" u="none" strike="noStrike">
                          <a:effectLst/>
                        </a:rPr>
                        <a:t>CPJ</a:t>
                      </a:r>
                      <a:endParaRPr lang="en-US" altLang="ja-JP"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植木 美和</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2353625214"/>
                  </a:ext>
                </a:extLst>
              </a:tr>
              <a:tr h="259105">
                <a:tc>
                  <a:txBody>
                    <a:bodyPr/>
                    <a:lstStyle/>
                    <a:p>
                      <a:pPr algn="ctr" fontAlgn="ctr"/>
                      <a:r>
                        <a:rPr lang="en-US" altLang="ja-JP" sz="1200" u="none" strike="noStrike" dirty="0">
                          <a:effectLst/>
                        </a:rPr>
                        <a:t>12</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zh-CN" altLang="en-US" sz="1200" u="none" strike="noStrike">
                          <a:effectLst/>
                        </a:rPr>
                        <a:t>富士通株式会社</a:t>
                      </a:r>
                      <a:endParaRPr lang="zh-CN"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zh-TW" altLang="en-US" sz="1200" u="none" strike="noStrike">
                          <a:effectLst/>
                        </a:rPr>
                        <a:t>技術戦略本部</a:t>
                      </a:r>
                      <a:r>
                        <a:rPr lang="ja-JP" altLang="en-US" sz="1200" u="none" strike="noStrike">
                          <a:effectLst/>
                        </a:rPr>
                        <a:t>　調査分析統括部</a:t>
                      </a:r>
                      <a:endParaRPr lang="zh-TW"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宮前　義彦</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283619636"/>
                  </a:ext>
                </a:extLst>
              </a:tr>
              <a:tr h="259105">
                <a:tc>
                  <a:txBody>
                    <a:bodyPr/>
                    <a:lstStyle/>
                    <a:p>
                      <a:pPr algn="ctr" fontAlgn="ctr"/>
                      <a:r>
                        <a:rPr lang="en-US" altLang="ja-JP" sz="1200" u="none" strike="noStrike" dirty="0">
                          <a:effectLst/>
                        </a:rPr>
                        <a:t>13</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zh-CN" altLang="en-US" sz="1200" u="none" strike="noStrike">
                          <a:effectLst/>
                        </a:rPr>
                        <a:t>富士通株式会社</a:t>
                      </a:r>
                      <a:endParaRPr lang="zh-CN"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dirty="0">
                          <a:effectLst/>
                        </a:rPr>
                        <a:t>ソフトウェアオープンイノベーション事業本部　</a:t>
                      </a:r>
                      <a:r>
                        <a:rPr lang="en-US" altLang="ja-JP" sz="1200" u="none" strike="noStrike" dirty="0">
                          <a:effectLst/>
                        </a:rPr>
                        <a:t>Tech Standardize</a:t>
                      </a:r>
                      <a:r>
                        <a:rPr lang="ja-JP" altLang="en-US" sz="1200" u="none" strike="noStrike" dirty="0">
                          <a:effectLst/>
                        </a:rPr>
                        <a:t>統括部</a:t>
                      </a:r>
                      <a:endParaRPr lang="ja-JP" altLang="en-US" sz="1200" b="0" i="0" u="none" strike="noStrike" dirty="0">
                        <a:solidFill>
                          <a:srgbClr val="000000"/>
                        </a:solidFill>
                        <a:effectLst/>
                        <a:latin typeface="+mn-lt"/>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澤田　順一</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506822369"/>
                  </a:ext>
                </a:extLst>
              </a:tr>
              <a:tr h="259105">
                <a:tc>
                  <a:txBody>
                    <a:bodyPr/>
                    <a:lstStyle/>
                    <a:p>
                      <a:pPr algn="ctr" fontAlgn="ctr"/>
                      <a:r>
                        <a:rPr lang="en-US" altLang="ja-JP" sz="1200" u="none" strike="noStrike" dirty="0">
                          <a:effectLst/>
                        </a:rPr>
                        <a:t>14</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zh-CN" altLang="en-US" sz="1200" u="none" strike="noStrike">
                          <a:effectLst/>
                        </a:rPr>
                        <a:t>富士通株式会社</a:t>
                      </a:r>
                      <a:endParaRPr lang="zh-CN"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dirty="0">
                          <a:effectLst/>
                        </a:rPr>
                        <a:t>ソフトウェアオープンイノベーション事業本部　</a:t>
                      </a:r>
                      <a:r>
                        <a:rPr lang="en-US" altLang="ja-JP" sz="1200" u="none" strike="noStrike" dirty="0">
                          <a:effectLst/>
                        </a:rPr>
                        <a:t>Tech Standardize</a:t>
                      </a:r>
                      <a:r>
                        <a:rPr lang="ja-JP" altLang="en-US" sz="1200" u="none" strike="noStrike" dirty="0">
                          <a:effectLst/>
                        </a:rPr>
                        <a:t>統括部</a:t>
                      </a:r>
                      <a:endParaRPr lang="ja-JP" altLang="en-US" sz="1200" b="0" i="0" u="none" strike="noStrike" dirty="0">
                        <a:solidFill>
                          <a:srgbClr val="000000"/>
                        </a:solidFill>
                        <a:effectLst/>
                        <a:latin typeface="+mn-lt"/>
                        <a:ea typeface="游ゴシック" panose="020B0400000000000000" pitchFamily="50" charset="-128"/>
                      </a:endParaRPr>
                    </a:p>
                  </a:txBody>
                  <a:tcPr marL="7012" marR="7012" marT="7012" marB="0" anchor="ctr"/>
                </a:tc>
                <a:tc>
                  <a:txBody>
                    <a:bodyPr/>
                    <a:lstStyle/>
                    <a:p>
                      <a:pPr marL="0" marR="0" lvl="0" indent="0" algn="l" defTabSz="914377" rtl="0" eaLnBrk="1" fontAlgn="ctr" latinLnBrk="0" hangingPunct="1">
                        <a:lnSpc>
                          <a:spcPct val="100000"/>
                        </a:lnSpc>
                        <a:spcBef>
                          <a:spcPts val="0"/>
                        </a:spcBef>
                        <a:spcAft>
                          <a:spcPts val="0"/>
                        </a:spcAft>
                        <a:buClrTx/>
                        <a:buSzTx/>
                        <a:buFontTx/>
                        <a:buNone/>
                        <a:tabLst/>
                        <a:defRPr/>
                      </a:pPr>
                      <a:r>
                        <a:rPr kumimoji="1" lang="ja-JP" altLang="en-US" sz="1200" u="none" strike="noStrike" kern="1200">
                          <a:solidFill>
                            <a:schemeClr val="tx1"/>
                          </a:solidFill>
                          <a:effectLst/>
                          <a:latin typeface="+mn-lt"/>
                          <a:ea typeface="+mn-ea"/>
                          <a:cs typeface="+mn-cs"/>
                        </a:rPr>
                        <a:t>柳沼　義典</a:t>
                      </a:r>
                    </a:p>
                  </a:txBody>
                  <a:tcPr marL="7012" marR="7012" marT="7012" marB="0" anchor="ctr"/>
                </a:tc>
                <a:extLst>
                  <a:ext uri="{0D108BD9-81ED-4DB2-BD59-A6C34878D82A}">
                    <a16:rowId xmlns:a16="http://schemas.microsoft.com/office/drawing/2014/main" val="788216689"/>
                  </a:ext>
                </a:extLst>
              </a:tr>
              <a:tr h="259105">
                <a:tc>
                  <a:txBody>
                    <a:bodyPr/>
                    <a:lstStyle/>
                    <a:p>
                      <a:pPr algn="ctr" fontAlgn="ctr"/>
                      <a:r>
                        <a:rPr lang="en-US" altLang="ja-JP" sz="1200" u="none" strike="noStrike" dirty="0">
                          <a:effectLst/>
                        </a:rPr>
                        <a:t>15</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zh-CN" altLang="en-US" sz="1200" u="none" strike="noStrike">
                          <a:effectLst/>
                        </a:rPr>
                        <a:t>富士通株式会社</a:t>
                      </a:r>
                      <a:endParaRPr lang="zh-CN"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ソフトウェアオープンイノベーション事業本部　</a:t>
                      </a:r>
                      <a:r>
                        <a:rPr lang="en-US" altLang="ja-JP" sz="1200" u="none" strike="noStrike">
                          <a:effectLst/>
                        </a:rPr>
                        <a:t>Tech Standardize</a:t>
                      </a:r>
                      <a:r>
                        <a:rPr lang="ja-JP" altLang="en-US" sz="1200" u="none" strike="noStrike">
                          <a:effectLst/>
                        </a:rPr>
                        <a:t>統括部</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更科　渉</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extLst>
                  <a:ext uri="{0D108BD9-81ED-4DB2-BD59-A6C34878D82A}">
                    <a16:rowId xmlns:a16="http://schemas.microsoft.com/office/drawing/2014/main" val="3224516839"/>
                  </a:ext>
                </a:extLst>
              </a:tr>
              <a:tr h="259105">
                <a:tc>
                  <a:txBody>
                    <a:bodyPr/>
                    <a:lstStyle/>
                    <a:p>
                      <a:pPr algn="ctr" fontAlgn="ctr"/>
                      <a:r>
                        <a:rPr lang="en-US" altLang="ja-JP" sz="1200" u="none" strike="noStrike" dirty="0">
                          <a:effectLst/>
                        </a:rPr>
                        <a:t>16</a:t>
                      </a:r>
                      <a:endParaRPr lang="en-US" altLang="ja-JP" sz="12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zh-CN" altLang="en-US" sz="1200" u="none" strike="noStrike">
                          <a:effectLst/>
                        </a:rPr>
                        <a:t>富士通株式会社</a:t>
                      </a:r>
                      <a:endParaRPr lang="zh-CN"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u="none" strike="noStrike">
                          <a:effectLst/>
                        </a:rPr>
                        <a:t>ソフトウェアオープンイノベーション事業本部　</a:t>
                      </a:r>
                      <a:r>
                        <a:rPr lang="en-US" altLang="ja-JP" sz="1200" u="none" strike="noStrike">
                          <a:effectLst/>
                        </a:rPr>
                        <a:t>Tech Standardize</a:t>
                      </a:r>
                      <a:r>
                        <a:rPr lang="ja-JP" altLang="en-US" sz="1200" u="none" strike="noStrike">
                          <a:effectLst/>
                        </a:rPr>
                        <a:t>統括部</a:t>
                      </a:r>
                      <a:endParaRPr lang="ja-JP" altLang="en-US" sz="1200" b="0" i="0" u="none" strike="noStrike">
                        <a:solidFill>
                          <a:srgbClr val="000000"/>
                        </a:solidFill>
                        <a:effectLst/>
                        <a:latin typeface="游ゴシック" panose="020B0400000000000000" pitchFamily="50" charset="-128"/>
                        <a:ea typeface="游ゴシック" panose="020B0400000000000000" pitchFamily="50" charset="-128"/>
                      </a:endParaRPr>
                    </a:p>
                  </a:txBody>
                  <a:tcPr marL="7012" marR="7012" marT="7012" marB="0" anchor="ctr"/>
                </a:tc>
                <a:tc>
                  <a:txBody>
                    <a:bodyPr/>
                    <a:lstStyle/>
                    <a:p>
                      <a:pPr algn="l" fontAlgn="ctr"/>
                      <a:r>
                        <a:rPr lang="ja-JP" altLang="en-US" sz="1200" b="0" i="0" u="none" strike="noStrike" dirty="0">
                          <a:solidFill>
                            <a:srgbClr val="000000"/>
                          </a:solidFill>
                          <a:effectLst/>
                          <a:latin typeface="+mn-ea"/>
                          <a:ea typeface="+mn-ea"/>
                        </a:rPr>
                        <a:t>蜂谷　彰悟</a:t>
                      </a:r>
                    </a:p>
                  </a:txBody>
                  <a:tcPr marL="7012" marR="7012" marT="7012" marB="0" anchor="ctr"/>
                </a:tc>
                <a:extLst>
                  <a:ext uri="{0D108BD9-81ED-4DB2-BD59-A6C34878D82A}">
                    <a16:rowId xmlns:a16="http://schemas.microsoft.com/office/drawing/2014/main" val="753959365"/>
                  </a:ext>
                </a:extLst>
              </a:tr>
            </a:tbl>
          </a:graphicData>
        </a:graphic>
      </p:graphicFrame>
      <p:sp>
        <p:nvSpPr>
          <p:cNvPr id="37" name="テキスト ボックス 36">
            <a:extLst>
              <a:ext uri="{FF2B5EF4-FFF2-40B4-BE49-F238E27FC236}">
                <a16:creationId xmlns:a16="http://schemas.microsoft.com/office/drawing/2014/main" id="{EC241976-2885-9097-6B03-6239C58942B7}"/>
              </a:ext>
            </a:extLst>
          </p:cNvPr>
          <p:cNvSpPr txBox="1"/>
          <p:nvPr/>
        </p:nvSpPr>
        <p:spPr>
          <a:xfrm>
            <a:off x="10929069" y="436437"/>
            <a:ext cx="800219" cy="276999"/>
          </a:xfrm>
          <a:prstGeom prst="rect">
            <a:avLst/>
          </a:prstGeom>
          <a:noFill/>
        </p:spPr>
        <p:txBody>
          <a:bodyPr wrap="none" rtlCol="0">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cap="none" spc="0" normalizeH="0" baseline="0" noProof="0">
                <a:ln>
                  <a:noFill/>
                </a:ln>
                <a:solidFill>
                  <a:srgbClr val="000000"/>
                </a:solidFill>
                <a:effectLst/>
                <a:uLnTx/>
                <a:uFillTx/>
                <a:latin typeface="メイリオ"/>
                <a:ea typeface="メイリオ"/>
                <a:cs typeface="+mn-cs"/>
              </a:rPr>
              <a:t>※</a:t>
            </a:r>
            <a:r>
              <a:rPr kumimoji="1" lang="ja-JP" altLang="en-US" sz="1200" b="0" i="0" u="none" strike="noStrike" kern="1200" cap="none" spc="0" normalizeH="0" baseline="0" noProof="0">
                <a:ln>
                  <a:noFill/>
                </a:ln>
                <a:solidFill>
                  <a:srgbClr val="000000"/>
                </a:solidFill>
                <a:effectLst/>
                <a:uLnTx/>
                <a:uFillTx/>
                <a:latin typeface="メイリオ"/>
                <a:ea typeface="メイリオ"/>
                <a:cs typeface="+mn-cs"/>
              </a:rPr>
              <a:t>敬称略</a:t>
            </a:r>
          </a:p>
        </p:txBody>
      </p:sp>
      <p:sp>
        <p:nvSpPr>
          <p:cNvPr id="1749" name="スライド番号プレースホルダー 1748">
            <a:extLst>
              <a:ext uri="{FF2B5EF4-FFF2-40B4-BE49-F238E27FC236}">
                <a16:creationId xmlns:a16="http://schemas.microsoft.com/office/drawing/2014/main" id="{4DBC8BC6-10C5-0532-D7A7-120B25F16D1A}"/>
              </a:ext>
            </a:extLst>
          </p:cNvPr>
          <p:cNvSpPr>
            <a:spLocks noGrp="1"/>
          </p:cNvSpPr>
          <p:nvPr>
            <p:ph type="sldNum" sz="quarter" idx="12"/>
          </p:nvPr>
        </p:nvSpPr>
        <p:spPr/>
        <p:txBody>
          <a:bodyPr/>
          <a:lstStyle/>
          <a:p>
            <a:fld id="{4D029D89-7B63-4C94-AD4D-2E4D6BB83637}" type="slidenum">
              <a:rPr kumimoji="1" lang="ja-JP" altLang="en-US" smtClean="0"/>
              <a:t>69</a:t>
            </a:fld>
            <a:endParaRPr kumimoji="1" lang="ja-JP" altLang="en-US"/>
          </a:p>
        </p:txBody>
      </p:sp>
    </p:spTree>
    <p:extLst>
      <p:ext uri="{BB962C8B-B14F-4D97-AF65-F5344CB8AC3E}">
        <p14:creationId xmlns:p14="http://schemas.microsoft.com/office/powerpoint/2010/main" val="1277237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10976C-1593-EBE4-80D6-C1C386C48386}"/>
            </a:ext>
          </a:extLst>
        </p:cNvPr>
        <p:cNvGrpSpPr/>
        <p:nvPr/>
      </p:nvGrpSpPr>
      <p:grpSpPr>
        <a:xfrm>
          <a:off x="0" y="0"/>
          <a:ext cx="0" cy="0"/>
          <a:chOff x="0" y="0"/>
          <a:chExt cx="0" cy="0"/>
        </a:xfrm>
      </p:grpSpPr>
      <p:pic>
        <p:nvPicPr>
          <p:cNvPr id="4" name="図 3">
            <a:extLst>
              <a:ext uri="{FF2B5EF4-FFF2-40B4-BE49-F238E27FC236}">
                <a16:creationId xmlns:a16="http://schemas.microsoft.com/office/drawing/2014/main" id="{D509D126-7B0B-C61A-C08E-2649F4CCA967}"/>
              </a:ext>
            </a:extLst>
          </p:cNvPr>
          <p:cNvPicPr>
            <a:picLocks noChangeAspect="1"/>
          </p:cNvPicPr>
          <p:nvPr/>
        </p:nvPicPr>
        <p:blipFill>
          <a:blip r:embed="rId2"/>
          <a:stretch>
            <a:fillRect/>
          </a:stretch>
        </p:blipFill>
        <p:spPr>
          <a:xfrm>
            <a:off x="7036526" y="0"/>
            <a:ext cx="5155474" cy="2061155"/>
          </a:xfrm>
          <a:prstGeom prst="rect">
            <a:avLst/>
          </a:prstGeom>
          <a:ln>
            <a:solidFill>
              <a:schemeClr val="tx1"/>
            </a:solidFill>
          </a:ln>
        </p:spPr>
      </p:pic>
      <p:sp>
        <p:nvSpPr>
          <p:cNvPr id="9" name="正方形/長方形 8">
            <a:extLst>
              <a:ext uri="{FF2B5EF4-FFF2-40B4-BE49-F238E27FC236}">
                <a16:creationId xmlns:a16="http://schemas.microsoft.com/office/drawing/2014/main" id="{68F7C30F-F2DF-B8AC-5F17-56B73208CD23}"/>
              </a:ext>
            </a:extLst>
          </p:cNvPr>
          <p:cNvSpPr/>
          <p:nvPr/>
        </p:nvSpPr>
        <p:spPr>
          <a:xfrm>
            <a:off x="864466" y="2113379"/>
            <a:ext cx="3762103" cy="548640"/>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C</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が</a:t>
            </a:r>
            <a:r>
              <a:rPr kumimoji="1" lang="en-US" altLang="ja-JP" sz="1800" b="0" i="0" u="sng"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H</a:t>
            </a:r>
            <a:r>
              <a:rPr kumimoji="1" lang="ja-JP" altLang="en-US" sz="1800" b="0" i="0" u="sng"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を理解</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して、</a:t>
            </a: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P</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の操作に反映</a:t>
            </a:r>
          </a:p>
        </p:txBody>
      </p:sp>
      <p:sp>
        <p:nvSpPr>
          <p:cNvPr id="13" name="正方形/長方形 12">
            <a:extLst>
              <a:ext uri="{FF2B5EF4-FFF2-40B4-BE49-F238E27FC236}">
                <a16:creationId xmlns:a16="http://schemas.microsoft.com/office/drawing/2014/main" id="{5916EC47-A215-3802-C587-BCA631CF127C}"/>
              </a:ext>
            </a:extLst>
          </p:cNvPr>
          <p:cNvSpPr/>
          <p:nvPr/>
        </p:nvSpPr>
        <p:spPr>
          <a:xfrm>
            <a:off x="204647" y="926433"/>
            <a:ext cx="4056337" cy="494595"/>
          </a:xfrm>
          <a:prstGeom prst="rect">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人とシステムの関係を表す軸の仮説</a:t>
            </a:r>
          </a:p>
        </p:txBody>
      </p:sp>
      <p:sp>
        <p:nvSpPr>
          <p:cNvPr id="2" name="タイトル 1">
            <a:extLst>
              <a:ext uri="{FF2B5EF4-FFF2-40B4-BE49-F238E27FC236}">
                <a16:creationId xmlns:a16="http://schemas.microsoft.com/office/drawing/2014/main" id="{85E05E41-7E7D-6A33-BA8F-D0D3171B4FAF}"/>
              </a:ext>
            </a:extLst>
          </p:cNvPr>
          <p:cNvSpPr>
            <a:spLocks noGrp="1"/>
          </p:cNvSpPr>
          <p:nvPr>
            <p:ph type="title"/>
          </p:nvPr>
        </p:nvSpPr>
        <p:spPr>
          <a:xfrm>
            <a:off x="333103" y="143373"/>
            <a:ext cx="3385457" cy="819241"/>
          </a:xfrm>
        </p:spPr>
        <p:txBody>
          <a:bodyPr>
            <a:normAutofit/>
          </a:bodyPr>
          <a:lstStyle/>
          <a:p>
            <a:r>
              <a:rPr kumimoji="1" lang="ja-JP" altLang="en-US" sz="2400" dirty="0"/>
              <a:t>熊谷</a:t>
            </a:r>
          </a:p>
        </p:txBody>
      </p:sp>
      <p:sp>
        <p:nvSpPr>
          <p:cNvPr id="3" name="正方形/長方形 2">
            <a:extLst>
              <a:ext uri="{FF2B5EF4-FFF2-40B4-BE49-F238E27FC236}">
                <a16:creationId xmlns:a16="http://schemas.microsoft.com/office/drawing/2014/main" id="{05107FFE-3A96-56AB-FD51-FF4BBBB35B0F}"/>
              </a:ext>
            </a:extLst>
          </p:cNvPr>
          <p:cNvSpPr/>
          <p:nvPr/>
        </p:nvSpPr>
        <p:spPr>
          <a:xfrm>
            <a:off x="4878766" y="2113379"/>
            <a:ext cx="4333473" cy="548640"/>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dirty="0">
                <a:solidFill>
                  <a:prstClr val="white"/>
                </a:solidFill>
                <a:latin typeface="游ゴシック" panose="020F0502020204030204"/>
                <a:ea typeface="游ゴシック" panose="020B0400000000000000" pitchFamily="50" charset="-128"/>
              </a:rPr>
              <a:t>C</a:t>
            </a:r>
            <a:r>
              <a:rPr lang="ja-JP" altLang="en-US" dirty="0">
                <a:solidFill>
                  <a:prstClr val="white"/>
                </a:solidFill>
                <a:latin typeface="游ゴシック" panose="020F0502020204030204"/>
                <a:ea typeface="游ゴシック" panose="020B0400000000000000" pitchFamily="50" charset="-128"/>
              </a:rPr>
              <a:t>が</a:t>
            </a:r>
            <a:r>
              <a:rPr lang="en-US" altLang="ja-JP" dirty="0">
                <a:solidFill>
                  <a:prstClr val="white"/>
                </a:solidFill>
                <a:latin typeface="游ゴシック" panose="020F0502020204030204"/>
                <a:ea typeface="游ゴシック" panose="020B0400000000000000" pitchFamily="50" charset="-128"/>
              </a:rPr>
              <a:t>P</a:t>
            </a:r>
            <a:r>
              <a:rPr lang="ja-JP" altLang="en-US" dirty="0">
                <a:solidFill>
                  <a:prstClr val="white"/>
                </a:solidFill>
                <a:latin typeface="游ゴシック" panose="020F0502020204030204"/>
                <a:ea typeface="游ゴシック" panose="020B0400000000000000" pitchFamily="50" charset="-128"/>
              </a:rPr>
              <a:t>の状態を理解して、</a:t>
            </a:r>
            <a:r>
              <a:rPr lang="en-US" altLang="ja-JP" u="sng" dirty="0">
                <a:solidFill>
                  <a:prstClr val="white"/>
                </a:solidFill>
                <a:latin typeface="游ゴシック" panose="020F0502020204030204"/>
                <a:ea typeface="游ゴシック" panose="020B0400000000000000" pitchFamily="50" charset="-128"/>
              </a:rPr>
              <a:t>H</a:t>
            </a:r>
            <a:r>
              <a:rPr lang="ja-JP" altLang="en-US" u="sng" dirty="0">
                <a:solidFill>
                  <a:prstClr val="white"/>
                </a:solidFill>
                <a:latin typeface="游ゴシック" panose="020F0502020204030204"/>
                <a:ea typeface="游ゴシック" panose="020B0400000000000000" pitchFamily="50" charset="-128"/>
              </a:rPr>
              <a:t>を誘導</a:t>
            </a:r>
            <a:r>
              <a:rPr lang="ja-JP" altLang="en-US" dirty="0">
                <a:solidFill>
                  <a:prstClr val="white"/>
                </a:solidFill>
                <a:latin typeface="游ゴシック" panose="020F0502020204030204"/>
                <a:ea typeface="游ゴシック" panose="020B0400000000000000" pitchFamily="50" charset="-128"/>
              </a:rPr>
              <a:t>する</a:t>
            </a:r>
            <a:endPar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14" name="正方形/長方形 13">
            <a:extLst>
              <a:ext uri="{FF2B5EF4-FFF2-40B4-BE49-F238E27FC236}">
                <a16:creationId xmlns:a16="http://schemas.microsoft.com/office/drawing/2014/main" id="{8D596928-9F0C-FB8D-280A-F63579EE39C5}"/>
              </a:ext>
            </a:extLst>
          </p:cNvPr>
          <p:cNvSpPr/>
          <p:nvPr/>
        </p:nvSpPr>
        <p:spPr>
          <a:xfrm>
            <a:off x="543817" y="4508147"/>
            <a:ext cx="2434466" cy="548640"/>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人の行動推定</a:t>
            </a:r>
          </a:p>
        </p:txBody>
      </p:sp>
      <p:sp>
        <p:nvSpPr>
          <p:cNvPr id="15" name="正方形/長方形 14">
            <a:extLst>
              <a:ext uri="{FF2B5EF4-FFF2-40B4-BE49-F238E27FC236}">
                <a16:creationId xmlns:a16="http://schemas.microsoft.com/office/drawing/2014/main" id="{8F8E2214-1490-E0F1-FA04-85B6EB3CA7A3}"/>
              </a:ext>
            </a:extLst>
          </p:cNvPr>
          <p:cNvSpPr/>
          <p:nvPr/>
        </p:nvSpPr>
        <p:spPr>
          <a:xfrm>
            <a:off x="3076645" y="4508147"/>
            <a:ext cx="2434466" cy="548640"/>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人の心理推定</a:t>
            </a:r>
          </a:p>
        </p:txBody>
      </p:sp>
      <p:sp>
        <p:nvSpPr>
          <p:cNvPr id="16" name="テキスト ボックス 15">
            <a:extLst>
              <a:ext uri="{FF2B5EF4-FFF2-40B4-BE49-F238E27FC236}">
                <a16:creationId xmlns:a16="http://schemas.microsoft.com/office/drawing/2014/main" id="{A38213EB-0279-AD39-6AD9-75E1773A3297}"/>
              </a:ext>
            </a:extLst>
          </p:cNvPr>
          <p:cNvSpPr txBox="1"/>
          <p:nvPr/>
        </p:nvSpPr>
        <p:spPr>
          <a:xfrm>
            <a:off x="204647" y="1714611"/>
            <a:ext cx="1760631" cy="338554"/>
          </a:xfrm>
          <a:prstGeom prst="rect">
            <a:avLst/>
          </a:prstGeom>
          <a:noFill/>
        </p:spPr>
        <p:txBody>
          <a:bodyPr wrap="square" rtlCol="0">
            <a:spAutoFit/>
          </a:bodyPr>
          <a:lstStyle/>
          <a:p>
            <a:r>
              <a:rPr kumimoji="1" lang="en-US" altLang="ja-JP" sz="1600" dirty="0"/>
              <a:t>(1):</a:t>
            </a:r>
            <a:r>
              <a:rPr lang="en-US" altLang="ja-JP" sz="1600" dirty="0"/>
              <a:t>CPH</a:t>
            </a:r>
            <a:r>
              <a:rPr lang="ja-JP" altLang="en-US" sz="1600" dirty="0"/>
              <a:t>の関係</a:t>
            </a:r>
            <a:endParaRPr kumimoji="1" lang="en-US" altLang="ja-JP" sz="1600" dirty="0"/>
          </a:p>
        </p:txBody>
      </p:sp>
      <p:sp>
        <p:nvSpPr>
          <p:cNvPr id="17" name="テキスト ボックス 16">
            <a:extLst>
              <a:ext uri="{FF2B5EF4-FFF2-40B4-BE49-F238E27FC236}">
                <a16:creationId xmlns:a16="http://schemas.microsoft.com/office/drawing/2014/main" id="{F71D92D3-554B-C69A-5597-C3477E9F0DF8}"/>
              </a:ext>
            </a:extLst>
          </p:cNvPr>
          <p:cNvSpPr txBox="1"/>
          <p:nvPr/>
        </p:nvSpPr>
        <p:spPr>
          <a:xfrm>
            <a:off x="204647" y="4216587"/>
            <a:ext cx="2961634" cy="338554"/>
          </a:xfrm>
          <a:prstGeom prst="rect">
            <a:avLst/>
          </a:prstGeom>
          <a:noFill/>
        </p:spPr>
        <p:txBody>
          <a:bodyPr wrap="square" rtlCol="0">
            <a:spAutoFit/>
          </a:bodyPr>
          <a:lstStyle/>
          <a:p>
            <a:r>
              <a:rPr kumimoji="1" lang="en-US" altLang="ja-JP" sz="1600" dirty="0"/>
              <a:t>(2)</a:t>
            </a:r>
            <a:r>
              <a:rPr kumimoji="1" lang="ja-JP" altLang="en-US" sz="1600" dirty="0"/>
              <a:t>：</a:t>
            </a:r>
            <a:r>
              <a:rPr lang="en-US" altLang="ja-JP" sz="1600" dirty="0"/>
              <a:t>H</a:t>
            </a:r>
            <a:r>
              <a:rPr lang="ja-JP" altLang="en-US" sz="1600" dirty="0"/>
              <a:t>の理解の種類</a:t>
            </a:r>
            <a:endParaRPr kumimoji="1" lang="ja-JP" altLang="en-US" sz="1600" dirty="0"/>
          </a:p>
        </p:txBody>
      </p:sp>
      <p:pic>
        <p:nvPicPr>
          <p:cNvPr id="20" name="図 19">
            <a:extLst>
              <a:ext uri="{FF2B5EF4-FFF2-40B4-BE49-F238E27FC236}">
                <a16:creationId xmlns:a16="http://schemas.microsoft.com/office/drawing/2014/main" id="{43B47CE1-B6DF-FCAE-D64B-338F1D29121B}"/>
              </a:ext>
            </a:extLst>
          </p:cNvPr>
          <p:cNvPicPr>
            <a:picLocks noChangeAspect="1"/>
          </p:cNvPicPr>
          <p:nvPr/>
        </p:nvPicPr>
        <p:blipFill rotWithShape="1">
          <a:blip r:embed="rId3"/>
          <a:srcRect l="61587" t="29535" r="5113" b="20398"/>
          <a:stretch/>
        </p:blipFill>
        <p:spPr>
          <a:xfrm>
            <a:off x="4927748" y="43618"/>
            <a:ext cx="1715685" cy="1719692"/>
          </a:xfrm>
          <a:prstGeom prst="rect">
            <a:avLst/>
          </a:prstGeom>
        </p:spPr>
      </p:pic>
      <p:sp>
        <p:nvSpPr>
          <p:cNvPr id="21" name="テキスト ボックス 20">
            <a:extLst>
              <a:ext uri="{FF2B5EF4-FFF2-40B4-BE49-F238E27FC236}">
                <a16:creationId xmlns:a16="http://schemas.microsoft.com/office/drawing/2014/main" id="{E2F4A642-2646-F0F3-E82B-B9F44DFC6EA4}"/>
              </a:ext>
            </a:extLst>
          </p:cNvPr>
          <p:cNvSpPr txBox="1"/>
          <p:nvPr/>
        </p:nvSpPr>
        <p:spPr>
          <a:xfrm>
            <a:off x="4717455" y="1757282"/>
            <a:ext cx="2434466" cy="338554"/>
          </a:xfrm>
          <a:prstGeom prst="rect">
            <a:avLst/>
          </a:prstGeom>
          <a:noFill/>
        </p:spPr>
        <p:txBody>
          <a:bodyPr wrap="square" rtlCol="0">
            <a:spAutoFit/>
          </a:bodyPr>
          <a:lstStyle/>
          <a:p>
            <a:r>
              <a:rPr lang="en-US" altLang="ja-JP" sz="1600" dirty="0"/>
              <a:t>※</a:t>
            </a:r>
            <a:r>
              <a:rPr kumimoji="1" lang="ja-JP" altLang="en-US" sz="1600" dirty="0"/>
              <a:t>井上先生発表資料</a:t>
            </a:r>
          </a:p>
        </p:txBody>
      </p:sp>
      <p:sp>
        <p:nvSpPr>
          <p:cNvPr id="22" name="正方形/長方形 21">
            <a:extLst>
              <a:ext uri="{FF2B5EF4-FFF2-40B4-BE49-F238E27FC236}">
                <a16:creationId xmlns:a16="http://schemas.microsoft.com/office/drawing/2014/main" id="{50DF351B-E6EE-AD2A-8931-C51077BAC0DA}"/>
              </a:ext>
            </a:extLst>
          </p:cNvPr>
          <p:cNvSpPr/>
          <p:nvPr/>
        </p:nvSpPr>
        <p:spPr>
          <a:xfrm>
            <a:off x="544790" y="3055632"/>
            <a:ext cx="2434466" cy="700379"/>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dirty="0">
                <a:solidFill>
                  <a:prstClr val="white"/>
                </a:solidFill>
                <a:latin typeface="游ゴシック" panose="020F0502020204030204"/>
                <a:ea typeface="游ゴシック" panose="020B0400000000000000" pitchFamily="50" charset="-128"/>
              </a:rPr>
              <a:t>C</a:t>
            </a:r>
            <a:r>
              <a:rPr lang="ja-JP" altLang="en-US" dirty="0">
                <a:solidFill>
                  <a:prstClr val="white"/>
                </a:solidFill>
                <a:latin typeface="游ゴシック" panose="020F0502020204030204"/>
                <a:ea typeface="游ゴシック" panose="020B0400000000000000" pitchFamily="50" charset="-128"/>
              </a:rPr>
              <a:t>は</a:t>
            </a:r>
            <a:r>
              <a:rPr lang="en-US" altLang="ja-JP" dirty="0">
                <a:solidFill>
                  <a:prstClr val="white"/>
                </a:solidFill>
                <a:latin typeface="游ゴシック" panose="020F0502020204030204"/>
                <a:ea typeface="游ゴシック" panose="020B0400000000000000" pitchFamily="50" charset="-128"/>
              </a:rPr>
              <a:t>H</a:t>
            </a:r>
            <a:r>
              <a:rPr lang="ja-JP" altLang="en-US" dirty="0">
                <a:solidFill>
                  <a:prstClr val="white"/>
                </a:solidFill>
                <a:latin typeface="游ゴシック" panose="020F0502020204030204"/>
                <a:ea typeface="游ゴシック" panose="020B0400000000000000" pitchFamily="50" charset="-128"/>
              </a:rPr>
              <a:t>の状態を推定しながら、</a:t>
            </a:r>
            <a:r>
              <a:rPr lang="en-US" altLang="ja-JP" dirty="0">
                <a:solidFill>
                  <a:prstClr val="white"/>
                </a:solidFill>
                <a:latin typeface="游ゴシック" panose="020F0502020204030204"/>
                <a:ea typeface="游ゴシック" panose="020B0400000000000000" pitchFamily="50" charset="-128"/>
              </a:rPr>
              <a:t>P</a:t>
            </a:r>
            <a:r>
              <a:rPr lang="ja-JP" altLang="en-US" dirty="0">
                <a:solidFill>
                  <a:prstClr val="white"/>
                </a:solidFill>
                <a:latin typeface="游ゴシック" panose="020F0502020204030204"/>
                <a:ea typeface="游ゴシック" panose="020B0400000000000000" pitchFamily="50" charset="-128"/>
              </a:rPr>
              <a:t>を操作</a:t>
            </a:r>
            <a:endPar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23" name="正方形/長方形 22">
            <a:extLst>
              <a:ext uri="{FF2B5EF4-FFF2-40B4-BE49-F238E27FC236}">
                <a16:creationId xmlns:a16="http://schemas.microsoft.com/office/drawing/2014/main" id="{818AA829-0DF5-B267-3BC6-0C5C1B55889F}"/>
              </a:ext>
            </a:extLst>
          </p:cNvPr>
          <p:cNvSpPr/>
          <p:nvPr/>
        </p:nvSpPr>
        <p:spPr>
          <a:xfrm>
            <a:off x="3043751" y="3055632"/>
            <a:ext cx="2434466" cy="700378"/>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dirty="0">
                <a:solidFill>
                  <a:prstClr val="white"/>
                </a:solidFill>
                <a:latin typeface="游ゴシック" panose="020F0502020204030204"/>
                <a:ea typeface="游ゴシック" panose="020B0400000000000000" pitchFamily="50" charset="-128"/>
              </a:rPr>
              <a:t>C</a:t>
            </a:r>
            <a:r>
              <a:rPr lang="ja-JP" altLang="en-US" dirty="0">
                <a:solidFill>
                  <a:prstClr val="white"/>
                </a:solidFill>
                <a:latin typeface="游ゴシック" panose="020F0502020204030204"/>
                <a:ea typeface="游ゴシック" panose="020B0400000000000000" pitchFamily="50" charset="-128"/>
              </a:rPr>
              <a:t>は</a:t>
            </a:r>
            <a:r>
              <a:rPr lang="en-US" altLang="ja-JP" dirty="0">
                <a:solidFill>
                  <a:prstClr val="white"/>
                </a:solidFill>
                <a:latin typeface="游ゴシック" panose="020F0502020204030204"/>
                <a:ea typeface="游ゴシック" panose="020B0400000000000000" pitchFamily="50" charset="-128"/>
              </a:rPr>
              <a:t>H</a:t>
            </a:r>
            <a:r>
              <a:rPr lang="ja-JP" altLang="en-US" dirty="0">
                <a:solidFill>
                  <a:prstClr val="white"/>
                </a:solidFill>
                <a:latin typeface="游ゴシック" panose="020F0502020204030204"/>
                <a:ea typeface="游ゴシック" panose="020B0400000000000000" pitchFamily="50" charset="-128"/>
              </a:rPr>
              <a:t>の状態を推定しながら、</a:t>
            </a:r>
            <a:r>
              <a:rPr lang="en-US" altLang="ja-JP" dirty="0">
                <a:solidFill>
                  <a:prstClr val="white"/>
                </a:solidFill>
                <a:latin typeface="游ゴシック" panose="020F0502020204030204"/>
                <a:ea typeface="游ゴシック" panose="020B0400000000000000" pitchFamily="50" charset="-128"/>
              </a:rPr>
              <a:t>H</a:t>
            </a:r>
            <a:r>
              <a:rPr lang="ja-JP" altLang="en-US" dirty="0">
                <a:solidFill>
                  <a:prstClr val="white"/>
                </a:solidFill>
                <a:latin typeface="游ゴシック" panose="020F0502020204030204"/>
                <a:ea typeface="游ゴシック" panose="020B0400000000000000" pitchFamily="50" charset="-128"/>
              </a:rPr>
              <a:t>を誘導</a:t>
            </a:r>
            <a:endPar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25" name="テキスト ボックス 24">
            <a:extLst>
              <a:ext uri="{FF2B5EF4-FFF2-40B4-BE49-F238E27FC236}">
                <a16:creationId xmlns:a16="http://schemas.microsoft.com/office/drawing/2014/main" id="{E1C092C8-534D-6811-EAA8-F7E1D4B73669}"/>
              </a:ext>
            </a:extLst>
          </p:cNvPr>
          <p:cNvSpPr txBox="1"/>
          <p:nvPr/>
        </p:nvSpPr>
        <p:spPr>
          <a:xfrm>
            <a:off x="738280" y="3849045"/>
            <a:ext cx="2047486" cy="338555"/>
          </a:xfrm>
          <a:prstGeom prst="rect">
            <a:avLst/>
          </a:prstGeom>
          <a:noFill/>
        </p:spPr>
        <p:txBody>
          <a:bodyPr wrap="square" rtlCol="0">
            <a:spAutoFit/>
          </a:bodyPr>
          <a:lstStyle/>
          <a:p>
            <a:r>
              <a:rPr kumimoji="1" lang="ja-JP" altLang="en-US" sz="1600" dirty="0"/>
              <a:t>事例：</a:t>
            </a:r>
            <a:r>
              <a:rPr kumimoji="1" lang="en-US" altLang="ja-JP" sz="1600" dirty="0"/>
              <a:t>AMR</a:t>
            </a:r>
            <a:endParaRPr kumimoji="1" lang="ja-JP" altLang="en-US" sz="1600" dirty="0"/>
          </a:p>
        </p:txBody>
      </p:sp>
      <p:sp>
        <p:nvSpPr>
          <p:cNvPr id="26" name="テキスト ボックス 25">
            <a:extLst>
              <a:ext uri="{FF2B5EF4-FFF2-40B4-BE49-F238E27FC236}">
                <a16:creationId xmlns:a16="http://schemas.microsoft.com/office/drawing/2014/main" id="{CD946C58-DA77-05B5-E71F-A4CB2ED6120A}"/>
              </a:ext>
            </a:extLst>
          </p:cNvPr>
          <p:cNvSpPr txBox="1"/>
          <p:nvPr/>
        </p:nvSpPr>
        <p:spPr>
          <a:xfrm>
            <a:off x="3035033" y="5128643"/>
            <a:ext cx="6177206" cy="338554"/>
          </a:xfrm>
          <a:prstGeom prst="rect">
            <a:avLst/>
          </a:prstGeom>
          <a:noFill/>
        </p:spPr>
        <p:txBody>
          <a:bodyPr wrap="square" rtlCol="0">
            <a:spAutoFit/>
          </a:bodyPr>
          <a:lstStyle/>
          <a:p>
            <a:r>
              <a:rPr kumimoji="1" lang="ja-JP" altLang="en-US" sz="1600" dirty="0"/>
              <a:t>事例：</a:t>
            </a:r>
            <a:r>
              <a:rPr kumimoji="1" lang="en-US" altLang="ja-JP" sz="1600" dirty="0"/>
              <a:t>Chat2Spec</a:t>
            </a:r>
            <a:r>
              <a:rPr kumimoji="1" lang="ja-JP" altLang="en-US" sz="1600" dirty="0"/>
              <a:t>（井上先生）、人の節電意識予測（永原先生）</a:t>
            </a:r>
          </a:p>
        </p:txBody>
      </p:sp>
      <p:sp>
        <p:nvSpPr>
          <p:cNvPr id="27" name="テキスト ボックス 26">
            <a:extLst>
              <a:ext uri="{FF2B5EF4-FFF2-40B4-BE49-F238E27FC236}">
                <a16:creationId xmlns:a16="http://schemas.microsoft.com/office/drawing/2014/main" id="{896A7841-CA4B-972A-1DF5-1D630B652499}"/>
              </a:ext>
            </a:extLst>
          </p:cNvPr>
          <p:cNvSpPr txBox="1"/>
          <p:nvPr/>
        </p:nvSpPr>
        <p:spPr>
          <a:xfrm>
            <a:off x="3043751" y="3849045"/>
            <a:ext cx="2047486" cy="338554"/>
          </a:xfrm>
          <a:prstGeom prst="rect">
            <a:avLst/>
          </a:prstGeom>
          <a:noFill/>
        </p:spPr>
        <p:txBody>
          <a:bodyPr wrap="square" rtlCol="0">
            <a:spAutoFit/>
          </a:bodyPr>
          <a:lstStyle/>
          <a:p>
            <a:r>
              <a:rPr kumimoji="1" lang="ja-JP" altLang="en-US" sz="1600" dirty="0"/>
              <a:t>事例：電力インフラ</a:t>
            </a:r>
          </a:p>
        </p:txBody>
      </p:sp>
      <p:sp>
        <p:nvSpPr>
          <p:cNvPr id="28" name="正方形/長方形 27">
            <a:extLst>
              <a:ext uri="{FF2B5EF4-FFF2-40B4-BE49-F238E27FC236}">
                <a16:creationId xmlns:a16="http://schemas.microsoft.com/office/drawing/2014/main" id="{56C86355-AC76-D83B-9F48-454445A8B4F5}"/>
              </a:ext>
            </a:extLst>
          </p:cNvPr>
          <p:cNvSpPr/>
          <p:nvPr/>
        </p:nvSpPr>
        <p:spPr>
          <a:xfrm>
            <a:off x="5562577" y="3055632"/>
            <a:ext cx="2434466" cy="700378"/>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dirty="0">
                <a:solidFill>
                  <a:prstClr val="white"/>
                </a:solidFill>
                <a:latin typeface="游ゴシック" panose="020F0502020204030204"/>
                <a:ea typeface="游ゴシック" panose="020B0400000000000000" pitchFamily="50" charset="-128"/>
              </a:rPr>
              <a:t>C</a:t>
            </a:r>
            <a:r>
              <a:rPr lang="ja-JP" altLang="en-US" dirty="0">
                <a:solidFill>
                  <a:prstClr val="white"/>
                </a:solidFill>
                <a:latin typeface="游ゴシック" panose="020F0502020204030204"/>
                <a:ea typeface="游ゴシック" panose="020B0400000000000000" pitchFamily="50" charset="-128"/>
              </a:rPr>
              <a:t>は</a:t>
            </a:r>
            <a:r>
              <a:rPr lang="en-US" altLang="ja-JP" dirty="0">
                <a:solidFill>
                  <a:prstClr val="white"/>
                </a:solidFill>
                <a:latin typeface="游ゴシック" panose="020F0502020204030204"/>
                <a:ea typeface="游ゴシック" panose="020B0400000000000000" pitchFamily="50" charset="-128"/>
              </a:rPr>
              <a:t>P</a:t>
            </a:r>
            <a:r>
              <a:rPr lang="ja-JP" altLang="en-US" dirty="0">
                <a:solidFill>
                  <a:prstClr val="white"/>
                </a:solidFill>
                <a:latin typeface="游ゴシック" panose="020F0502020204030204"/>
                <a:ea typeface="游ゴシック" panose="020B0400000000000000" pitchFamily="50" charset="-128"/>
              </a:rPr>
              <a:t>の状態を推定しながら、</a:t>
            </a:r>
            <a:r>
              <a:rPr lang="en-US" altLang="ja-JP" dirty="0">
                <a:solidFill>
                  <a:prstClr val="white"/>
                </a:solidFill>
                <a:latin typeface="游ゴシック" panose="020F0502020204030204"/>
                <a:ea typeface="游ゴシック" panose="020B0400000000000000" pitchFamily="50" charset="-128"/>
              </a:rPr>
              <a:t>H</a:t>
            </a:r>
            <a:r>
              <a:rPr lang="ja-JP" altLang="en-US" dirty="0">
                <a:solidFill>
                  <a:prstClr val="white"/>
                </a:solidFill>
                <a:latin typeface="游ゴシック" panose="020F0502020204030204"/>
                <a:ea typeface="游ゴシック" panose="020B0400000000000000" pitchFamily="50" charset="-128"/>
              </a:rPr>
              <a:t>を誘導</a:t>
            </a:r>
            <a:endPar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29" name="テキスト ボックス 28">
            <a:extLst>
              <a:ext uri="{FF2B5EF4-FFF2-40B4-BE49-F238E27FC236}">
                <a16:creationId xmlns:a16="http://schemas.microsoft.com/office/drawing/2014/main" id="{A48291D2-7066-85CF-9057-3A0802C319BB}"/>
              </a:ext>
            </a:extLst>
          </p:cNvPr>
          <p:cNvSpPr txBox="1"/>
          <p:nvPr/>
        </p:nvSpPr>
        <p:spPr>
          <a:xfrm>
            <a:off x="5548169" y="3849045"/>
            <a:ext cx="2526026" cy="338554"/>
          </a:xfrm>
          <a:prstGeom prst="rect">
            <a:avLst/>
          </a:prstGeom>
          <a:noFill/>
        </p:spPr>
        <p:txBody>
          <a:bodyPr wrap="square" rtlCol="0">
            <a:spAutoFit/>
          </a:bodyPr>
          <a:lstStyle/>
          <a:p>
            <a:r>
              <a:rPr kumimoji="1" lang="ja-JP" altLang="en-US" sz="1600" dirty="0"/>
              <a:t>事例：農業環境制御</a:t>
            </a:r>
            <a:endParaRPr kumimoji="1" lang="en-US" altLang="ja-JP" sz="1600" dirty="0"/>
          </a:p>
        </p:txBody>
      </p:sp>
      <p:sp>
        <p:nvSpPr>
          <p:cNvPr id="30" name="正方形/長方形 29">
            <a:extLst>
              <a:ext uri="{FF2B5EF4-FFF2-40B4-BE49-F238E27FC236}">
                <a16:creationId xmlns:a16="http://schemas.microsoft.com/office/drawing/2014/main" id="{AC87D463-DB00-4977-D8DD-CB70F2450849}"/>
              </a:ext>
            </a:extLst>
          </p:cNvPr>
          <p:cNvSpPr/>
          <p:nvPr/>
        </p:nvSpPr>
        <p:spPr>
          <a:xfrm>
            <a:off x="8079770" y="3055632"/>
            <a:ext cx="2434466" cy="700378"/>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dirty="0">
                <a:solidFill>
                  <a:prstClr val="white"/>
                </a:solidFill>
                <a:latin typeface="游ゴシック" panose="020F0502020204030204"/>
                <a:ea typeface="游ゴシック" panose="020B0400000000000000" pitchFamily="50" charset="-128"/>
              </a:rPr>
              <a:t>C</a:t>
            </a:r>
            <a:r>
              <a:rPr lang="ja-JP" altLang="en-US" dirty="0">
                <a:solidFill>
                  <a:prstClr val="white"/>
                </a:solidFill>
                <a:latin typeface="游ゴシック" panose="020F0502020204030204"/>
                <a:ea typeface="游ゴシック" panose="020B0400000000000000" pitchFamily="50" charset="-128"/>
              </a:rPr>
              <a:t>は</a:t>
            </a:r>
            <a:r>
              <a:rPr lang="en-US" altLang="ja-JP" dirty="0">
                <a:solidFill>
                  <a:prstClr val="white"/>
                </a:solidFill>
                <a:latin typeface="游ゴシック" panose="020F0502020204030204"/>
                <a:ea typeface="游ゴシック" panose="020B0400000000000000" pitchFamily="50" charset="-128"/>
              </a:rPr>
              <a:t>P/H</a:t>
            </a:r>
            <a:r>
              <a:rPr lang="ja-JP" altLang="en-US" dirty="0">
                <a:solidFill>
                  <a:prstClr val="white"/>
                </a:solidFill>
                <a:latin typeface="游ゴシック" panose="020F0502020204030204"/>
                <a:ea typeface="游ゴシック" panose="020B0400000000000000" pitchFamily="50" charset="-128"/>
              </a:rPr>
              <a:t>の状態を推定しながら、</a:t>
            </a:r>
            <a:r>
              <a:rPr lang="en-US" altLang="ja-JP" dirty="0">
                <a:solidFill>
                  <a:prstClr val="white"/>
                </a:solidFill>
                <a:latin typeface="游ゴシック" panose="020F0502020204030204"/>
                <a:ea typeface="游ゴシック" panose="020B0400000000000000" pitchFamily="50" charset="-128"/>
              </a:rPr>
              <a:t>H</a:t>
            </a:r>
            <a:r>
              <a:rPr lang="ja-JP" altLang="en-US" dirty="0">
                <a:solidFill>
                  <a:prstClr val="white"/>
                </a:solidFill>
                <a:latin typeface="游ゴシック" panose="020F0502020204030204"/>
                <a:ea typeface="游ゴシック" panose="020B0400000000000000" pitchFamily="50" charset="-128"/>
              </a:rPr>
              <a:t>を誘導</a:t>
            </a:r>
            <a:endPar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31" name="テキスト ボックス 30">
            <a:extLst>
              <a:ext uri="{FF2B5EF4-FFF2-40B4-BE49-F238E27FC236}">
                <a16:creationId xmlns:a16="http://schemas.microsoft.com/office/drawing/2014/main" id="{BB3834EA-04E8-C5E9-0A3B-DB1377AC2F41}"/>
              </a:ext>
            </a:extLst>
          </p:cNvPr>
          <p:cNvSpPr txBox="1"/>
          <p:nvPr/>
        </p:nvSpPr>
        <p:spPr>
          <a:xfrm>
            <a:off x="8024698" y="3832111"/>
            <a:ext cx="3056492" cy="338554"/>
          </a:xfrm>
          <a:prstGeom prst="rect">
            <a:avLst/>
          </a:prstGeom>
          <a:noFill/>
        </p:spPr>
        <p:txBody>
          <a:bodyPr wrap="square" rtlCol="0">
            <a:spAutoFit/>
          </a:bodyPr>
          <a:lstStyle/>
          <a:p>
            <a:r>
              <a:rPr kumimoji="1" lang="ja-JP" altLang="en-US" sz="1600" dirty="0"/>
              <a:t>事例：インフラ内の行動変容</a:t>
            </a:r>
            <a:endParaRPr kumimoji="1" lang="en-US" altLang="ja-JP" sz="1600" dirty="0"/>
          </a:p>
        </p:txBody>
      </p:sp>
      <p:cxnSp>
        <p:nvCxnSpPr>
          <p:cNvPr id="33" name="直線コネクタ 32">
            <a:extLst>
              <a:ext uri="{FF2B5EF4-FFF2-40B4-BE49-F238E27FC236}">
                <a16:creationId xmlns:a16="http://schemas.microsoft.com/office/drawing/2014/main" id="{D598C7F2-E0BA-DC30-DCE2-FB1082AD0970}"/>
              </a:ext>
            </a:extLst>
          </p:cNvPr>
          <p:cNvCxnSpPr>
            <a:stCxn id="9" idx="2"/>
            <a:endCxn id="22" idx="0"/>
          </p:cNvCxnSpPr>
          <p:nvPr/>
        </p:nvCxnSpPr>
        <p:spPr>
          <a:xfrm flipH="1">
            <a:off x="1762023" y="2662019"/>
            <a:ext cx="983495" cy="393613"/>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D12D9423-F459-D238-68A3-35A3342929DE}"/>
              </a:ext>
            </a:extLst>
          </p:cNvPr>
          <p:cNvCxnSpPr>
            <a:cxnSpLocks/>
            <a:stCxn id="3" idx="2"/>
            <a:endCxn id="23" idx="0"/>
          </p:cNvCxnSpPr>
          <p:nvPr/>
        </p:nvCxnSpPr>
        <p:spPr>
          <a:xfrm flipH="1">
            <a:off x="4260984" y="2662019"/>
            <a:ext cx="2784519" cy="393613"/>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C5B8A52A-9FEB-A4F4-5FA4-9D2DC4C1F8E4}"/>
              </a:ext>
            </a:extLst>
          </p:cNvPr>
          <p:cNvCxnSpPr>
            <a:cxnSpLocks/>
            <a:stCxn id="3" idx="2"/>
            <a:endCxn id="28" idx="0"/>
          </p:cNvCxnSpPr>
          <p:nvPr/>
        </p:nvCxnSpPr>
        <p:spPr>
          <a:xfrm flipH="1">
            <a:off x="6779810" y="2662019"/>
            <a:ext cx="265693" cy="393613"/>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12FA6598-9A17-0960-71CA-AACBFECBC88C}"/>
              </a:ext>
            </a:extLst>
          </p:cNvPr>
          <p:cNvCxnSpPr>
            <a:cxnSpLocks/>
            <a:stCxn id="3" idx="2"/>
            <a:endCxn id="30" idx="0"/>
          </p:cNvCxnSpPr>
          <p:nvPr/>
        </p:nvCxnSpPr>
        <p:spPr>
          <a:xfrm>
            <a:off x="7045503" y="2662019"/>
            <a:ext cx="2251500" cy="393613"/>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DBF59266-40E8-ECB0-1CF7-B98A8B7CADC4}"/>
              </a:ext>
            </a:extLst>
          </p:cNvPr>
          <p:cNvCxnSpPr>
            <a:cxnSpLocks/>
            <a:stCxn id="9" idx="2"/>
            <a:endCxn id="23" idx="0"/>
          </p:cNvCxnSpPr>
          <p:nvPr/>
        </p:nvCxnSpPr>
        <p:spPr>
          <a:xfrm>
            <a:off x="2745518" y="2662019"/>
            <a:ext cx="1515466" cy="393613"/>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6" name="直線コネクタ 45">
            <a:extLst>
              <a:ext uri="{FF2B5EF4-FFF2-40B4-BE49-F238E27FC236}">
                <a16:creationId xmlns:a16="http://schemas.microsoft.com/office/drawing/2014/main" id="{C273B2AC-6BFB-53B5-CD73-B392DF15C61C}"/>
              </a:ext>
            </a:extLst>
          </p:cNvPr>
          <p:cNvCxnSpPr>
            <a:cxnSpLocks/>
            <a:stCxn id="9" idx="2"/>
            <a:endCxn id="30" idx="0"/>
          </p:cNvCxnSpPr>
          <p:nvPr/>
        </p:nvCxnSpPr>
        <p:spPr>
          <a:xfrm>
            <a:off x="2745518" y="2662019"/>
            <a:ext cx="6551485" cy="393613"/>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9" name="テキスト ボックス 48">
            <a:extLst>
              <a:ext uri="{FF2B5EF4-FFF2-40B4-BE49-F238E27FC236}">
                <a16:creationId xmlns:a16="http://schemas.microsoft.com/office/drawing/2014/main" id="{5B4D32B9-05DF-40CB-BCE2-CECDBF473D86}"/>
              </a:ext>
            </a:extLst>
          </p:cNvPr>
          <p:cNvSpPr txBox="1"/>
          <p:nvPr/>
        </p:nvSpPr>
        <p:spPr>
          <a:xfrm>
            <a:off x="204647" y="5470535"/>
            <a:ext cx="2961634" cy="338554"/>
          </a:xfrm>
          <a:prstGeom prst="rect">
            <a:avLst/>
          </a:prstGeom>
          <a:noFill/>
        </p:spPr>
        <p:txBody>
          <a:bodyPr wrap="square" rtlCol="0">
            <a:spAutoFit/>
          </a:bodyPr>
          <a:lstStyle/>
          <a:p>
            <a:r>
              <a:rPr kumimoji="1" lang="en-US" altLang="ja-JP" sz="1600" dirty="0"/>
              <a:t>(3)</a:t>
            </a:r>
            <a:r>
              <a:rPr kumimoji="1" lang="ja-JP" altLang="en-US" sz="1600" dirty="0"/>
              <a:t>：</a:t>
            </a:r>
            <a:r>
              <a:rPr lang="en-US" altLang="ja-JP" sz="1600" dirty="0"/>
              <a:t>H</a:t>
            </a:r>
            <a:r>
              <a:rPr lang="ja-JP" altLang="en-US" sz="1600" dirty="0"/>
              <a:t>の誘導の種類</a:t>
            </a:r>
            <a:endParaRPr kumimoji="1" lang="ja-JP" altLang="en-US" sz="1600" dirty="0"/>
          </a:p>
        </p:txBody>
      </p:sp>
      <p:sp>
        <p:nvSpPr>
          <p:cNvPr id="50" name="正方形/長方形 49">
            <a:extLst>
              <a:ext uri="{FF2B5EF4-FFF2-40B4-BE49-F238E27FC236}">
                <a16:creationId xmlns:a16="http://schemas.microsoft.com/office/drawing/2014/main" id="{769CCEBC-6D71-F3C0-D23F-54FC7377798F}"/>
              </a:ext>
            </a:extLst>
          </p:cNvPr>
          <p:cNvSpPr/>
          <p:nvPr/>
        </p:nvSpPr>
        <p:spPr>
          <a:xfrm>
            <a:off x="549148" y="5775903"/>
            <a:ext cx="2429135" cy="548640"/>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dirty="0">
                <a:solidFill>
                  <a:prstClr val="white"/>
                </a:solidFill>
                <a:latin typeface="游ゴシック" panose="020F0502020204030204"/>
                <a:ea typeface="游ゴシック" panose="020B0400000000000000" pitchFamily="50" charset="-128"/>
              </a:rPr>
              <a:t>H</a:t>
            </a:r>
            <a:r>
              <a:rPr lang="ja-JP" altLang="en-US" dirty="0">
                <a:solidFill>
                  <a:prstClr val="white"/>
                </a:solidFill>
                <a:latin typeface="游ゴシック" panose="020F0502020204030204"/>
                <a:ea typeface="游ゴシック" panose="020B0400000000000000" pitchFamily="50" charset="-128"/>
              </a:rPr>
              <a:t>に情報のみを提示</a:t>
            </a:r>
            <a:endPar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51" name="正方形/長方形 50">
            <a:extLst>
              <a:ext uri="{FF2B5EF4-FFF2-40B4-BE49-F238E27FC236}">
                <a16:creationId xmlns:a16="http://schemas.microsoft.com/office/drawing/2014/main" id="{B9D8AD8A-E4AD-3236-1485-CF92C4FF3807}"/>
              </a:ext>
            </a:extLst>
          </p:cNvPr>
          <p:cNvSpPr/>
          <p:nvPr/>
        </p:nvSpPr>
        <p:spPr>
          <a:xfrm>
            <a:off x="3076644" y="5772715"/>
            <a:ext cx="2944616" cy="548640"/>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H</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に</a:t>
            </a: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P</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の操作や行動を推薦</a:t>
            </a:r>
          </a:p>
        </p:txBody>
      </p:sp>
      <p:sp>
        <p:nvSpPr>
          <p:cNvPr id="53" name="テキスト ボックス 52">
            <a:extLst>
              <a:ext uri="{FF2B5EF4-FFF2-40B4-BE49-F238E27FC236}">
                <a16:creationId xmlns:a16="http://schemas.microsoft.com/office/drawing/2014/main" id="{E25C9AF3-8A56-5154-7647-7E09B9C657A8}"/>
              </a:ext>
            </a:extLst>
          </p:cNvPr>
          <p:cNvSpPr txBox="1"/>
          <p:nvPr/>
        </p:nvSpPr>
        <p:spPr>
          <a:xfrm>
            <a:off x="543816" y="6355385"/>
            <a:ext cx="5160298" cy="338554"/>
          </a:xfrm>
          <a:prstGeom prst="rect">
            <a:avLst/>
          </a:prstGeom>
          <a:noFill/>
        </p:spPr>
        <p:txBody>
          <a:bodyPr wrap="square" rtlCol="0">
            <a:spAutoFit/>
          </a:bodyPr>
          <a:lstStyle/>
          <a:p>
            <a:r>
              <a:rPr kumimoji="1" lang="ja-JP" altLang="en-US" sz="1600" dirty="0"/>
              <a:t>情報：</a:t>
            </a:r>
            <a:r>
              <a:rPr kumimoji="1" lang="en-US" altLang="ja-JP" sz="1600" dirty="0"/>
              <a:t>P</a:t>
            </a:r>
            <a:r>
              <a:rPr kumimoji="1" lang="ja-JP" altLang="en-US" sz="1600" dirty="0"/>
              <a:t>の予測や</a:t>
            </a:r>
            <a:r>
              <a:rPr kumimoji="1" lang="en-US" altLang="ja-JP" sz="1600" dirty="0"/>
              <a:t>H</a:t>
            </a:r>
            <a:r>
              <a:rPr kumimoji="1" lang="ja-JP" altLang="en-US" sz="1600" dirty="0"/>
              <a:t>の経済性、</a:t>
            </a:r>
            <a:r>
              <a:rPr kumimoji="1" lang="en-US" altLang="ja-JP" sz="1600" dirty="0"/>
              <a:t>H</a:t>
            </a:r>
            <a:r>
              <a:rPr kumimoji="1" lang="ja-JP" altLang="en-US" sz="1600" dirty="0"/>
              <a:t>の過去の評価結果など</a:t>
            </a:r>
          </a:p>
        </p:txBody>
      </p:sp>
      <p:sp>
        <p:nvSpPr>
          <p:cNvPr id="54" name="テキスト ボックス 53">
            <a:extLst>
              <a:ext uri="{FF2B5EF4-FFF2-40B4-BE49-F238E27FC236}">
                <a16:creationId xmlns:a16="http://schemas.microsoft.com/office/drawing/2014/main" id="{16A2BAC2-772D-8B6E-5429-B71F851D5A2F}"/>
              </a:ext>
            </a:extLst>
          </p:cNvPr>
          <p:cNvSpPr txBox="1"/>
          <p:nvPr/>
        </p:nvSpPr>
        <p:spPr>
          <a:xfrm>
            <a:off x="10514236" y="3494275"/>
            <a:ext cx="1699046" cy="337836"/>
          </a:xfrm>
          <a:prstGeom prst="rect">
            <a:avLst/>
          </a:prstGeom>
          <a:noFill/>
        </p:spPr>
        <p:txBody>
          <a:bodyPr wrap="square" rtlCol="0">
            <a:spAutoFit/>
          </a:bodyPr>
          <a:lstStyle/>
          <a:p>
            <a:r>
              <a:rPr lang="en-US" altLang="ja-JP" sz="1600" dirty="0"/>
              <a:t>※</a:t>
            </a:r>
            <a:r>
              <a:rPr lang="ja-JP" altLang="en-US" sz="1600" dirty="0"/>
              <a:t>平田</a:t>
            </a:r>
            <a:r>
              <a:rPr kumimoji="1" lang="ja-JP" altLang="en-US" sz="1600" dirty="0"/>
              <a:t>先生事例</a:t>
            </a:r>
          </a:p>
        </p:txBody>
      </p:sp>
      <p:sp>
        <p:nvSpPr>
          <p:cNvPr id="56" name="テキスト ボックス 55">
            <a:extLst>
              <a:ext uri="{FF2B5EF4-FFF2-40B4-BE49-F238E27FC236}">
                <a16:creationId xmlns:a16="http://schemas.microsoft.com/office/drawing/2014/main" id="{66275681-9C7A-9711-1A4D-1E945EC01DAB}"/>
              </a:ext>
            </a:extLst>
          </p:cNvPr>
          <p:cNvSpPr txBox="1"/>
          <p:nvPr/>
        </p:nvSpPr>
        <p:spPr>
          <a:xfrm>
            <a:off x="737307" y="5123071"/>
            <a:ext cx="2047486" cy="338555"/>
          </a:xfrm>
          <a:prstGeom prst="rect">
            <a:avLst/>
          </a:prstGeom>
          <a:noFill/>
        </p:spPr>
        <p:txBody>
          <a:bodyPr wrap="square" rtlCol="0">
            <a:spAutoFit/>
          </a:bodyPr>
          <a:lstStyle/>
          <a:p>
            <a:r>
              <a:rPr kumimoji="1" lang="ja-JP" altLang="en-US" sz="1600" dirty="0"/>
              <a:t>事例：</a:t>
            </a:r>
            <a:r>
              <a:rPr kumimoji="1" lang="en-US" altLang="ja-JP" sz="1600" dirty="0"/>
              <a:t>AMR</a:t>
            </a:r>
            <a:endParaRPr kumimoji="1" lang="ja-JP" altLang="en-US" sz="1600" dirty="0"/>
          </a:p>
        </p:txBody>
      </p:sp>
      <p:sp>
        <p:nvSpPr>
          <p:cNvPr id="5" name="左中かっこ 4">
            <a:extLst>
              <a:ext uri="{FF2B5EF4-FFF2-40B4-BE49-F238E27FC236}">
                <a16:creationId xmlns:a16="http://schemas.microsoft.com/office/drawing/2014/main" id="{0D8396B7-346D-EE63-B225-D39DEF91306D}"/>
              </a:ext>
            </a:extLst>
          </p:cNvPr>
          <p:cNvSpPr/>
          <p:nvPr/>
        </p:nvSpPr>
        <p:spPr>
          <a:xfrm rot="16200000">
            <a:off x="8078457" y="1670298"/>
            <a:ext cx="223569" cy="5094861"/>
          </a:xfrm>
          <a:prstGeom prst="leftBrac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EAA4B8AD-22CF-E655-FD23-7E1819CD9EE8}"/>
              </a:ext>
            </a:extLst>
          </p:cNvPr>
          <p:cNvSpPr txBox="1"/>
          <p:nvPr/>
        </p:nvSpPr>
        <p:spPr>
          <a:xfrm>
            <a:off x="6021260" y="4318240"/>
            <a:ext cx="4407400" cy="584775"/>
          </a:xfrm>
          <a:prstGeom prst="rect">
            <a:avLst/>
          </a:prstGeom>
          <a:noFill/>
        </p:spPr>
        <p:txBody>
          <a:bodyPr wrap="square" rtlCol="0">
            <a:spAutoFit/>
          </a:bodyPr>
          <a:lstStyle/>
          <a:p>
            <a:r>
              <a:rPr lang="ja-JP" altLang="en-US" sz="1600" dirty="0"/>
              <a:t>誘導・推薦内容（唯一の選択肢だけなど）によっては、半強制的な</a:t>
            </a:r>
            <a:r>
              <a:rPr lang="en-US" altLang="ja-JP" sz="1600" dirty="0"/>
              <a:t>P</a:t>
            </a:r>
            <a:r>
              <a:rPr lang="ja-JP" altLang="en-US" sz="1600" dirty="0"/>
              <a:t>操作となってしまう？</a:t>
            </a:r>
            <a:endParaRPr kumimoji="1" lang="ja-JP" altLang="en-US" sz="1600" dirty="0"/>
          </a:p>
        </p:txBody>
      </p:sp>
    </p:spTree>
    <p:extLst>
      <p:ext uri="{BB962C8B-B14F-4D97-AF65-F5344CB8AC3E}">
        <p14:creationId xmlns:p14="http://schemas.microsoft.com/office/powerpoint/2010/main" val="167026848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7E8F89C6-6D46-60D1-7142-34657B39F4BC}"/>
              </a:ext>
            </a:extLst>
          </p:cNvPr>
          <p:cNvSpPr txBox="1">
            <a:spLocks/>
          </p:cNvSpPr>
          <p:nvPr/>
        </p:nvSpPr>
        <p:spPr bwMode="gray">
          <a:xfrm>
            <a:off x="312000" y="1488000"/>
            <a:ext cx="11040000" cy="1920000"/>
          </a:xfrm>
          <a:prstGeom prst="rect">
            <a:avLst/>
          </a:prstGeom>
        </p:spPr>
        <p:txBody>
          <a:bodyPr vert="horz" lIns="0" tIns="144000" rIns="0" bIns="0" rtlCol="0" anchor="ctr">
            <a:normAutofit/>
          </a:bodyPr>
          <a:lstStyle>
            <a:lvl1pPr algn="l" defTabSz="685800" rtl="0" eaLnBrk="1" latinLnBrk="0" hangingPunct="1">
              <a:lnSpc>
                <a:spcPct val="90000"/>
              </a:lnSpc>
              <a:spcBef>
                <a:spcPct val="0"/>
              </a:spcBef>
              <a:buNone/>
              <a:defRPr kumimoji="1" sz="2800" b="1" kern="1200">
                <a:solidFill>
                  <a:schemeClr val="tx1"/>
                </a:solidFill>
                <a:latin typeface="+mj-lt"/>
                <a:ea typeface="+mj-ea"/>
                <a:cs typeface="+mj-cs"/>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1" lang="ja-JP" altLang="en-US" sz="3733" b="1" i="0" u="none" strike="noStrike" kern="1200" cap="none" spc="0" normalizeH="0" baseline="0" noProof="0">
                <a:ln>
                  <a:noFill/>
                </a:ln>
                <a:solidFill>
                  <a:srgbClr val="000000"/>
                </a:solidFill>
                <a:effectLst/>
                <a:uLnTx/>
                <a:uFillTx/>
                <a:latin typeface="メイリオ"/>
                <a:ea typeface="メイリオ"/>
                <a:cs typeface="+mj-cs"/>
              </a:rPr>
              <a:t>今後のスケジュール</a:t>
            </a:r>
            <a:endParaRPr kumimoji="1" lang="en-US" altLang="ja-JP" sz="3733" b="1" i="0" u="none" strike="noStrike" kern="1200" cap="none" spc="0" normalizeH="0" baseline="0" noProof="0">
              <a:ln>
                <a:noFill/>
              </a:ln>
              <a:solidFill>
                <a:srgbClr val="000000"/>
              </a:solidFill>
              <a:effectLst/>
              <a:uLnTx/>
              <a:uFillTx/>
              <a:latin typeface="メイリオ"/>
              <a:ea typeface="メイリオ"/>
              <a:cs typeface="+mj-cs"/>
            </a:endParaRPr>
          </a:p>
        </p:txBody>
      </p:sp>
      <p:sp>
        <p:nvSpPr>
          <p:cNvPr id="1683" name="スライド番号プレースホルダー 1682">
            <a:extLst>
              <a:ext uri="{FF2B5EF4-FFF2-40B4-BE49-F238E27FC236}">
                <a16:creationId xmlns:a16="http://schemas.microsoft.com/office/drawing/2014/main" id="{2348A308-E2EA-86A7-0C41-C4489043DE0B}"/>
              </a:ext>
            </a:extLst>
          </p:cNvPr>
          <p:cNvSpPr>
            <a:spLocks noGrp="1"/>
          </p:cNvSpPr>
          <p:nvPr>
            <p:ph type="sldNum" sz="quarter" idx="12"/>
          </p:nvPr>
        </p:nvSpPr>
        <p:spPr/>
        <p:txBody>
          <a:bodyPr/>
          <a:lstStyle/>
          <a:p>
            <a:fld id="{4D029D89-7B63-4C94-AD4D-2E4D6BB83637}" type="slidenum">
              <a:rPr kumimoji="1" lang="ja-JP" altLang="en-US" smtClean="0"/>
              <a:t>70</a:t>
            </a:fld>
            <a:endParaRPr kumimoji="1" lang="ja-JP" altLang="en-US"/>
          </a:p>
        </p:txBody>
      </p:sp>
    </p:spTree>
    <p:extLst>
      <p:ext uri="{BB962C8B-B14F-4D97-AF65-F5344CB8AC3E}">
        <p14:creationId xmlns:p14="http://schemas.microsoft.com/office/powerpoint/2010/main" val="105978595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073041D-1784-42E9-B4F3-3CA69623B28B}"/>
              </a:ext>
            </a:extLst>
          </p:cNvPr>
          <p:cNvSpPr>
            <a:spLocks noGrp="1"/>
          </p:cNvSpPr>
          <p:nvPr>
            <p:ph type="title"/>
          </p:nvPr>
        </p:nvSpPr>
        <p:spPr/>
        <p:txBody>
          <a:bodyPr/>
          <a:lstStyle/>
          <a:p>
            <a:r>
              <a:rPr lang="ja-JP" altLang="en-US"/>
              <a:t>スケジュール（見直し案）</a:t>
            </a:r>
            <a:endParaRPr kumimoji="1" lang="ja-JP" altLang="en-US"/>
          </a:p>
        </p:txBody>
      </p:sp>
      <p:sp>
        <p:nvSpPr>
          <p:cNvPr id="56" name="コンテンツ プレースホルダー 4">
            <a:extLst>
              <a:ext uri="{FF2B5EF4-FFF2-40B4-BE49-F238E27FC236}">
                <a16:creationId xmlns:a16="http://schemas.microsoft.com/office/drawing/2014/main" id="{0C266FEA-81C9-45FF-84EF-857761517A3A}"/>
              </a:ext>
            </a:extLst>
          </p:cNvPr>
          <p:cNvSpPr txBox="1">
            <a:spLocks/>
          </p:cNvSpPr>
          <p:nvPr/>
        </p:nvSpPr>
        <p:spPr bwMode="gray">
          <a:xfrm>
            <a:off x="450050" y="882357"/>
            <a:ext cx="10730676" cy="1433935"/>
          </a:xfrm>
          <a:prstGeom prst="rect">
            <a:avLst/>
          </a:prstGeom>
          <a:noFill/>
          <a:ln>
            <a:noFill/>
          </a:ln>
          <a:effectLst/>
        </p:spPr>
        <p:txBody>
          <a:bodyPr vert="horz" wrap="square" lIns="0" tIns="0" rIns="0" bIns="0" numCol="1" anchor="t" anchorCtr="0" compatLnSpc="1">
            <a:prstTxWarp prst="textNoShape">
              <a:avLst/>
            </a:prstTxWarp>
            <a:normAutofit fontScale="70000" lnSpcReduction="20000"/>
          </a:bodyPr>
          <a:lstStyle>
            <a:lvl1pPr marL="266700" indent="-266700" algn="l" defTabSz="809625" rtl="0" fontAlgn="ctr">
              <a:lnSpc>
                <a:spcPct val="100000"/>
              </a:lnSpc>
              <a:spcBef>
                <a:spcPct val="20000"/>
              </a:spcBef>
              <a:spcAft>
                <a:spcPct val="10000"/>
              </a:spcAft>
              <a:buClr>
                <a:srgbClr val="A30B1A"/>
              </a:buClr>
              <a:buFont typeface="Wingdings" pitchFamily="2" charset="2"/>
              <a:buChar char="n"/>
              <a:defRPr kumimoji="1" sz="2200">
                <a:solidFill>
                  <a:schemeClr val="tx1"/>
                </a:solidFill>
                <a:latin typeface="Arial" panose="020B0604020202020204" pitchFamily="34" charset="0"/>
                <a:ea typeface="ＭＳ Ｐゴシック" panose="020B0600070205080204" pitchFamily="50" charset="-128"/>
                <a:cs typeface="+mn-cs"/>
                <a:sym typeface="Arial" panose="020B0604020202020204" pitchFamily="34" charset="0"/>
              </a:defRPr>
            </a:lvl1pPr>
            <a:lvl2pPr marL="514350" indent="-246063" algn="l" defTabSz="809625" rtl="0" fontAlgn="ctr">
              <a:lnSpc>
                <a:spcPct val="100000"/>
              </a:lnSpc>
              <a:spcBef>
                <a:spcPct val="20000"/>
              </a:spcBef>
              <a:spcAft>
                <a:spcPct val="10000"/>
              </a:spcAft>
              <a:buClr>
                <a:srgbClr val="87867E"/>
              </a:buClr>
              <a:buFont typeface="Wingdings" pitchFamily="2" charset="2"/>
              <a:buChar char="n"/>
              <a:defRPr kumimoji="1">
                <a:solidFill>
                  <a:schemeClr val="tx1"/>
                </a:solidFill>
                <a:latin typeface="Arial" panose="020B0604020202020204" pitchFamily="34" charset="0"/>
                <a:ea typeface="ＭＳ Ｐゴシック" panose="020B0600070205080204" pitchFamily="50" charset="-128"/>
                <a:sym typeface="Arial" panose="020B0604020202020204" pitchFamily="34" charset="0"/>
              </a:defRPr>
            </a:lvl2pPr>
            <a:lvl3pPr marL="677863" indent="-141288" algn="l" defTabSz="809625" rtl="0" fontAlgn="ctr">
              <a:lnSpc>
                <a:spcPct val="100000"/>
              </a:lnSpc>
              <a:spcBef>
                <a:spcPct val="20000"/>
              </a:spcBef>
              <a:spcAft>
                <a:spcPct val="10000"/>
              </a:spcAft>
              <a:buClr>
                <a:srgbClr val="808080"/>
              </a:buClr>
              <a:buFont typeface="Arial" panose="020B0604020202020204" pitchFamily="34" charset="0"/>
              <a:buChar char="•"/>
              <a:defRPr kumimoji="1" sz="1600">
                <a:solidFill>
                  <a:schemeClr val="tx1"/>
                </a:solidFill>
                <a:latin typeface="Arial" panose="020B0604020202020204" pitchFamily="34" charset="0"/>
                <a:ea typeface="ＭＳ Ｐゴシック" panose="020B0600070205080204" pitchFamily="50" charset="-128"/>
                <a:sym typeface="Arial" panose="020B0604020202020204" pitchFamily="34" charset="0"/>
              </a:defRPr>
            </a:lvl3pPr>
            <a:lvl4pPr marL="814388" indent="-130175" algn="l" defTabSz="809625" rtl="0" fontAlgn="base">
              <a:lnSpc>
                <a:spcPct val="100000"/>
              </a:lnSpc>
              <a:spcBef>
                <a:spcPct val="20000"/>
              </a:spcBef>
              <a:spcAft>
                <a:spcPct val="10000"/>
              </a:spcAft>
              <a:buClr>
                <a:srgbClr val="87867E"/>
              </a:buClr>
              <a:buSzPct val="100000"/>
              <a:buFont typeface="Arial" panose="020B0604020202020204" pitchFamily="34" charset="0"/>
              <a:buChar char="•"/>
              <a:defRPr kumimoji="1" sz="1400">
                <a:solidFill>
                  <a:schemeClr val="tx1"/>
                </a:solidFill>
                <a:latin typeface="Arial" panose="020B0604020202020204" pitchFamily="34" charset="0"/>
                <a:ea typeface="ＭＳ Ｐゴシック" panose="020B0600070205080204" pitchFamily="50" charset="-128"/>
                <a:sym typeface="Arial" panose="020B0604020202020204" pitchFamily="34" charset="0"/>
              </a:defRPr>
            </a:lvl4pPr>
            <a:lvl5pPr marL="2057400" indent="-228600" algn="l" defTabSz="809625" rtl="0" fontAlgn="base">
              <a:spcBef>
                <a:spcPct val="20000"/>
              </a:spcBef>
              <a:spcAft>
                <a:spcPct val="0"/>
              </a:spcAft>
              <a:buChar char="»"/>
              <a:defRPr kumimoji="1" sz="2000">
                <a:solidFill>
                  <a:schemeClr val="tx1"/>
                </a:solidFill>
                <a:latin typeface="+mn-lt"/>
                <a:ea typeface="+mn-ea"/>
              </a:defRPr>
            </a:lvl5pPr>
            <a:lvl6pPr marL="2514600" indent="-228600" algn="l" defTabSz="809625" rtl="0" fontAlgn="base">
              <a:spcBef>
                <a:spcPct val="20000"/>
              </a:spcBef>
              <a:spcAft>
                <a:spcPct val="0"/>
              </a:spcAft>
              <a:buChar char="»"/>
              <a:defRPr kumimoji="1" sz="2000">
                <a:solidFill>
                  <a:schemeClr val="tx1"/>
                </a:solidFill>
                <a:latin typeface="+mn-lt"/>
                <a:ea typeface="+mn-ea"/>
              </a:defRPr>
            </a:lvl6pPr>
            <a:lvl7pPr marL="2971800" indent="-228600" algn="l" defTabSz="809625" rtl="0" fontAlgn="base">
              <a:spcBef>
                <a:spcPct val="20000"/>
              </a:spcBef>
              <a:spcAft>
                <a:spcPct val="0"/>
              </a:spcAft>
              <a:buChar char="»"/>
              <a:defRPr kumimoji="1" sz="2000">
                <a:solidFill>
                  <a:schemeClr val="tx1"/>
                </a:solidFill>
                <a:latin typeface="+mn-lt"/>
                <a:ea typeface="+mn-ea"/>
              </a:defRPr>
            </a:lvl7pPr>
            <a:lvl8pPr marL="3429000" indent="-228600" algn="l" defTabSz="809625" rtl="0" fontAlgn="base">
              <a:spcBef>
                <a:spcPct val="20000"/>
              </a:spcBef>
              <a:spcAft>
                <a:spcPct val="0"/>
              </a:spcAft>
              <a:buChar char="»"/>
              <a:defRPr kumimoji="1" sz="2000">
                <a:solidFill>
                  <a:schemeClr val="tx1"/>
                </a:solidFill>
                <a:latin typeface="+mn-lt"/>
                <a:ea typeface="+mn-ea"/>
              </a:defRPr>
            </a:lvl8pPr>
            <a:lvl9pPr marL="3886200" indent="-228600" algn="l" defTabSz="809625" rtl="0" fontAlgn="base">
              <a:spcBef>
                <a:spcPct val="20000"/>
              </a:spcBef>
              <a:spcAft>
                <a:spcPct val="0"/>
              </a:spcAft>
              <a:buChar char="»"/>
              <a:defRPr kumimoji="1" sz="2000">
                <a:solidFill>
                  <a:schemeClr val="tx1"/>
                </a:solidFill>
                <a:latin typeface="+mn-lt"/>
                <a:ea typeface="+mn-ea"/>
              </a:defRPr>
            </a:lvl9pPr>
          </a:lstStyle>
          <a:p>
            <a:pPr marL="355574" marR="0" lvl="0" indent="-355574" algn="l" defTabSz="1079446" rtl="0" eaLnBrk="1" fontAlgn="ctr" latinLnBrk="0" hangingPunct="1">
              <a:lnSpc>
                <a:spcPct val="100000"/>
              </a:lnSpc>
              <a:spcBef>
                <a:spcPct val="20000"/>
              </a:spcBef>
              <a:spcAft>
                <a:spcPct val="10000"/>
              </a:spcAft>
              <a:buClr>
                <a:srgbClr val="A30B1A"/>
              </a:buClr>
              <a:buSzTx/>
              <a:buFont typeface="Wingdings" pitchFamily="2" charset="2"/>
              <a:buChar char="n"/>
              <a:tabLst/>
              <a:defRPr/>
            </a:pPr>
            <a:r>
              <a:rPr kumimoji="1" lang="ja-JP" altLang="en-US" sz="28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rPr>
              <a:t>システムオブシステムズ</a:t>
            </a:r>
            <a:r>
              <a:rPr kumimoji="1" lang="en-US" altLang="ja-JP" sz="28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rPr>
              <a:t>(SoS)</a:t>
            </a:r>
            <a:r>
              <a:rPr kumimoji="1" lang="ja-JP" altLang="en-US" sz="28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rPr>
              <a:t>分科会</a:t>
            </a:r>
            <a:endParaRPr kumimoji="1" lang="en-US" altLang="ja-JP" sz="28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endParaRPr>
          </a:p>
          <a:p>
            <a:pPr marL="603217" marR="0" lvl="1" indent="-355574" algn="l" defTabSz="1079446" rtl="0" eaLnBrk="1" fontAlgn="ctr" latinLnBrk="0" hangingPunct="1">
              <a:lnSpc>
                <a:spcPct val="100000"/>
              </a:lnSpc>
              <a:spcBef>
                <a:spcPct val="20000"/>
              </a:spcBef>
              <a:spcAft>
                <a:spcPct val="10000"/>
              </a:spcAft>
              <a:buClr>
                <a:srgbClr val="87867E"/>
              </a:buClr>
              <a:buSzTx/>
              <a:buFont typeface="Wingdings" pitchFamily="2" charset="2"/>
              <a:buChar char="n"/>
              <a:tabLst/>
              <a:defRPr/>
            </a:pPr>
            <a:r>
              <a:rPr kumimoji="1" lang="ja-JP" altLang="en-US" sz="24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rPr>
              <a:t>先端技術を包括的に捉えた </a:t>
            </a:r>
            <a:r>
              <a:rPr kumimoji="1" lang="en-US" altLang="ja-JP" sz="24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rPr>
              <a:t>CPS </a:t>
            </a:r>
            <a:r>
              <a:rPr kumimoji="1" lang="ja-JP" altLang="en-US" sz="24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rPr>
              <a:t>と人間を繋ぐ </a:t>
            </a:r>
            <a:r>
              <a:rPr kumimoji="1" lang="en-US" altLang="ja-JP" sz="24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rPr>
              <a:t>CPHS Cyber Physical Human Systems </a:t>
            </a:r>
            <a:r>
              <a:rPr kumimoji="1" lang="ja-JP" altLang="en-US" sz="24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rPr>
              <a:t>としてのシステムオブシステムズ研究が重要</a:t>
            </a:r>
            <a:endParaRPr kumimoji="1" lang="en-US" altLang="ja-JP" sz="24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endParaRPr>
          </a:p>
          <a:p>
            <a:pPr marL="603217" marR="0" lvl="1" indent="-355574" algn="l" defTabSz="1079446" rtl="0" eaLnBrk="1" fontAlgn="ctr" latinLnBrk="0" hangingPunct="1">
              <a:lnSpc>
                <a:spcPct val="100000"/>
              </a:lnSpc>
              <a:spcBef>
                <a:spcPct val="20000"/>
              </a:spcBef>
              <a:spcAft>
                <a:spcPct val="10000"/>
              </a:spcAft>
              <a:buClr>
                <a:srgbClr val="87867E"/>
              </a:buClr>
              <a:buSzTx/>
              <a:buFont typeface="Wingdings" pitchFamily="2" charset="2"/>
              <a:buChar char="n"/>
              <a:tabLst/>
              <a:defRPr/>
            </a:pPr>
            <a:r>
              <a:rPr kumimoji="1" lang="ja-JP" altLang="en-US" sz="24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rPr>
              <a:t>課題に関して参加メンバーや各分野の専門家からヒアリングを行い、委員間で意見交換や討論を行う</a:t>
            </a:r>
            <a:endParaRPr kumimoji="1" lang="en-US" altLang="ja-JP" sz="24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endParaRPr>
          </a:p>
          <a:p>
            <a:pPr marL="603217" marR="0" lvl="1" indent="-355574" algn="l" defTabSz="1079446" rtl="0" eaLnBrk="1" fontAlgn="ctr" latinLnBrk="0" hangingPunct="1">
              <a:lnSpc>
                <a:spcPct val="100000"/>
              </a:lnSpc>
              <a:spcBef>
                <a:spcPct val="20000"/>
              </a:spcBef>
              <a:spcAft>
                <a:spcPct val="10000"/>
              </a:spcAft>
              <a:buClr>
                <a:srgbClr val="87867E"/>
              </a:buClr>
              <a:buSzTx/>
              <a:buFont typeface="Wingdings" pitchFamily="2" charset="2"/>
              <a:buChar char="n"/>
              <a:tabLst/>
              <a:defRPr/>
            </a:pPr>
            <a:r>
              <a:rPr kumimoji="1" lang="ja-JP" altLang="en-US" sz="24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rPr>
              <a:t>その結果を踏まえ、提言や具体的な施策に関する活動計画としてまとめることを目指す</a:t>
            </a:r>
            <a:endParaRPr kumimoji="1" lang="en-US" altLang="ja-JP" sz="2400" b="0" i="0" u="none" strike="noStrike" kern="0" cap="none" spc="0" normalizeH="0" baseline="0" noProof="0">
              <a:ln>
                <a:noFill/>
              </a:ln>
              <a:solidFill>
                <a:srgbClr val="000000"/>
              </a:solidFill>
              <a:effectLst/>
              <a:uLnTx/>
              <a:uFillTx/>
              <a:latin typeface="Meiryo UI" panose="020B0604030504040204" pitchFamily="50" charset="-128"/>
              <a:ea typeface="Meiryo UI" panose="020B0604030504040204" pitchFamily="50" charset="-128"/>
              <a:cs typeface="+mn-cs"/>
              <a:sym typeface="Arial" panose="020B0604020202020204" pitchFamily="34" charset="0"/>
            </a:endParaRPr>
          </a:p>
        </p:txBody>
      </p:sp>
      <p:graphicFrame>
        <p:nvGraphicFramePr>
          <p:cNvPr id="5" name="オブジェクト 4">
            <a:extLst>
              <a:ext uri="{FF2B5EF4-FFF2-40B4-BE49-F238E27FC236}">
                <a16:creationId xmlns:a16="http://schemas.microsoft.com/office/drawing/2014/main" id="{9127F5C2-1A4F-4AF4-94D1-C58E5FADB38E}"/>
              </a:ext>
            </a:extLst>
          </p:cNvPr>
          <p:cNvGraphicFramePr>
            <a:graphicFrameLocks noChangeAspect="1"/>
          </p:cNvGraphicFramePr>
          <p:nvPr/>
        </p:nvGraphicFramePr>
        <p:xfrm>
          <a:off x="649288" y="2416175"/>
          <a:ext cx="10893425" cy="4330700"/>
        </p:xfrm>
        <a:graphic>
          <a:graphicData uri="http://schemas.openxmlformats.org/presentationml/2006/ole">
            <mc:AlternateContent xmlns:mc="http://schemas.openxmlformats.org/markup-compatibility/2006">
              <mc:Choice xmlns:v="urn:schemas-microsoft-com:vml" Requires="v">
                <p:oleObj name="Worksheet" r:id="rId2" imgW="8168640" imgH="3245954" progId="Excel.Sheet.12">
                  <p:embed/>
                </p:oleObj>
              </mc:Choice>
              <mc:Fallback>
                <p:oleObj name="Worksheet" r:id="rId2" imgW="8168640" imgH="3245954" progId="Excel.Sheet.12">
                  <p:embed/>
                  <p:pic>
                    <p:nvPicPr>
                      <p:cNvPr id="5" name="オブジェクト 4">
                        <a:extLst>
                          <a:ext uri="{FF2B5EF4-FFF2-40B4-BE49-F238E27FC236}">
                            <a16:creationId xmlns:a16="http://schemas.microsoft.com/office/drawing/2014/main" id="{9127F5C2-1A4F-4AF4-94D1-C58E5FADB38E}"/>
                          </a:ext>
                        </a:extLst>
                      </p:cNvPr>
                      <p:cNvPicPr/>
                      <p:nvPr/>
                    </p:nvPicPr>
                    <p:blipFill>
                      <a:blip r:embed="rId3"/>
                      <a:stretch>
                        <a:fillRect/>
                      </a:stretch>
                    </p:blipFill>
                    <p:spPr>
                      <a:xfrm>
                        <a:off x="649288" y="2416175"/>
                        <a:ext cx="10893425" cy="4330700"/>
                      </a:xfrm>
                      <a:prstGeom prst="rect">
                        <a:avLst/>
                      </a:prstGeom>
                    </p:spPr>
                  </p:pic>
                </p:oleObj>
              </mc:Fallback>
            </mc:AlternateContent>
          </a:graphicData>
        </a:graphic>
      </p:graphicFrame>
      <p:cxnSp>
        <p:nvCxnSpPr>
          <p:cNvPr id="7" name="直線コネクタ 6">
            <a:extLst>
              <a:ext uri="{FF2B5EF4-FFF2-40B4-BE49-F238E27FC236}">
                <a16:creationId xmlns:a16="http://schemas.microsoft.com/office/drawing/2014/main" id="{E2C24648-5117-F196-EA76-3E5753701ED4}"/>
              </a:ext>
            </a:extLst>
          </p:cNvPr>
          <p:cNvCxnSpPr>
            <a:cxnSpLocks/>
          </p:cNvCxnSpPr>
          <p:nvPr/>
        </p:nvCxnSpPr>
        <p:spPr>
          <a:xfrm>
            <a:off x="8419596" y="2735036"/>
            <a:ext cx="0" cy="3911146"/>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二等辺三角形 8">
            <a:extLst>
              <a:ext uri="{FF2B5EF4-FFF2-40B4-BE49-F238E27FC236}">
                <a16:creationId xmlns:a16="http://schemas.microsoft.com/office/drawing/2014/main" id="{313FE30E-E4F8-A947-4D23-09D6944E0DA8}"/>
              </a:ext>
            </a:extLst>
          </p:cNvPr>
          <p:cNvSpPr/>
          <p:nvPr/>
        </p:nvSpPr>
        <p:spPr>
          <a:xfrm>
            <a:off x="8286344" y="6648883"/>
            <a:ext cx="247650" cy="163200"/>
          </a:xfrm>
          <a:prstGeom prst="triangl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srgbClr val="000000"/>
              </a:solidFill>
              <a:effectLst/>
              <a:uLnTx/>
              <a:uFillTx/>
              <a:latin typeface="メイリオ"/>
              <a:ea typeface="メイリオ"/>
              <a:cs typeface="+mn-cs"/>
            </a:endParaRPr>
          </a:p>
        </p:txBody>
      </p:sp>
      <p:sp>
        <p:nvSpPr>
          <p:cNvPr id="1751" name="スライド番号プレースホルダー 1750">
            <a:extLst>
              <a:ext uri="{FF2B5EF4-FFF2-40B4-BE49-F238E27FC236}">
                <a16:creationId xmlns:a16="http://schemas.microsoft.com/office/drawing/2014/main" id="{6844F5F1-0C69-10B0-358A-F60D5B70C57A}"/>
              </a:ext>
            </a:extLst>
          </p:cNvPr>
          <p:cNvSpPr>
            <a:spLocks noGrp="1"/>
          </p:cNvSpPr>
          <p:nvPr>
            <p:ph type="sldNum" sz="quarter" idx="12"/>
          </p:nvPr>
        </p:nvSpPr>
        <p:spPr/>
        <p:txBody>
          <a:bodyPr/>
          <a:lstStyle/>
          <a:p>
            <a:fld id="{4D029D89-7B63-4C94-AD4D-2E4D6BB83637}" type="slidenum">
              <a:rPr kumimoji="1" lang="ja-JP" altLang="en-US" smtClean="0"/>
              <a:t>71</a:t>
            </a:fld>
            <a:endParaRPr kumimoji="1" lang="ja-JP" altLang="en-US"/>
          </a:p>
        </p:txBody>
      </p:sp>
    </p:spTree>
    <p:extLst>
      <p:ext uri="{BB962C8B-B14F-4D97-AF65-F5344CB8AC3E}">
        <p14:creationId xmlns:p14="http://schemas.microsoft.com/office/powerpoint/2010/main" val="1422874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A28F5-1214-453C-F6F6-EF486FA0198C}"/>
            </a:ext>
          </a:extLst>
        </p:cNvPr>
        <p:cNvGrpSpPr/>
        <p:nvPr/>
      </p:nvGrpSpPr>
      <p:grpSpPr>
        <a:xfrm>
          <a:off x="0" y="0"/>
          <a:ext cx="0" cy="0"/>
          <a:chOff x="0" y="0"/>
          <a:chExt cx="0" cy="0"/>
        </a:xfrm>
      </p:grpSpPr>
      <p:sp>
        <p:nvSpPr>
          <p:cNvPr id="5" name="正方形/長方形 4">
            <a:extLst>
              <a:ext uri="{FF2B5EF4-FFF2-40B4-BE49-F238E27FC236}">
                <a16:creationId xmlns:a16="http://schemas.microsoft.com/office/drawing/2014/main" id="{FF578F61-FB3B-2CCF-F3CE-689FB177AD27}"/>
              </a:ext>
            </a:extLst>
          </p:cNvPr>
          <p:cNvSpPr/>
          <p:nvPr/>
        </p:nvSpPr>
        <p:spPr>
          <a:xfrm>
            <a:off x="569720" y="3357019"/>
            <a:ext cx="1645920" cy="54864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指揮命令</a:t>
            </a:r>
          </a:p>
        </p:txBody>
      </p:sp>
      <p:sp>
        <p:nvSpPr>
          <p:cNvPr id="6" name="正方形/長方形 5">
            <a:extLst>
              <a:ext uri="{FF2B5EF4-FFF2-40B4-BE49-F238E27FC236}">
                <a16:creationId xmlns:a16="http://schemas.microsoft.com/office/drawing/2014/main" id="{35C16B8F-46EF-F57C-0050-BCA58B00D321}"/>
              </a:ext>
            </a:extLst>
          </p:cNvPr>
          <p:cNvSpPr/>
          <p:nvPr/>
        </p:nvSpPr>
        <p:spPr>
          <a:xfrm>
            <a:off x="569720" y="4207823"/>
            <a:ext cx="1645920" cy="54864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要請承認</a:t>
            </a:r>
          </a:p>
        </p:txBody>
      </p:sp>
      <p:sp>
        <p:nvSpPr>
          <p:cNvPr id="7" name="正方形/長方形 6">
            <a:extLst>
              <a:ext uri="{FF2B5EF4-FFF2-40B4-BE49-F238E27FC236}">
                <a16:creationId xmlns:a16="http://schemas.microsoft.com/office/drawing/2014/main" id="{4C72AD9C-4251-010B-54CC-6ED19B1F5AAC}"/>
              </a:ext>
            </a:extLst>
          </p:cNvPr>
          <p:cNvSpPr/>
          <p:nvPr/>
        </p:nvSpPr>
        <p:spPr>
          <a:xfrm>
            <a:off x="569720" y="5058627"/>
            <a:ext cx="1645920" cy="54864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協力</a:t>
            </a:r>
          </a:p>
        </p:txBody>
      </p:sp>
      <p:sp>
        <p:nvSpPr>
          <p:cNvPr id="8" name="正方形/長方形 7">
            <a:extLst>
              <a:ext uri="{FF2B5EF4-FFF2-40B4-BE49-F238E27FC236}">
                <a16:creationId xmlns:a16="http://schemas.microsoft.com/office/drawing/2014/main" id="{744410F3-BCAB-247A-2B8F-15ACEAA6FE42}"/>
              </a:ext>
            </a:extLst>
          </p:cNvPr>
          <p:cNvSpPr/>
          <p:nvPr/>
        </p:nvSpPr>
        <p:spPr>
          <a:xfrm>
            <a:off x="569720" y="5909430"/>
            <a:ext cx="1645920" cy="54864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仮想</a:t>
            </a:r>
          </a:p>
        </p:txBody>
      </p:sp>
      <p:sp>
        <p:nvSpPr>
          <p:cNvPr id="11" name="四角形: 角を丸くする 10">
            <a:extLst>
              <a:ext uri="{FF2B5EF4-FFF2-40B4-BE49-F238E27FC236}">
                <a16:creationId xmlns:a16="http://schemas.microsoft.com/office/drawing/2014/main" id="{CB96C554-CA37-A4E1-D2F1-06845D8CFC3C}"/>
              </a:ext>
            </a:extLst>
          </p:cNvPr>
          <p:cNvSpPr/>
          <p:nvPr/>
        </p:nvSpPr>
        <p:spPr>
          <a:xfrm>
            <a:off x="2354289" y="3357019"/>
            <a:ext cx="2348338" cy="548640"/>
          </a:xfrm>
          <a:prstGeom prst="round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solidFill>
                  <a:prstClr val="white"/>
                </a:solidFill>
                <a:latin typeface="游ゴシック" panose="020F0502020204030204"/>
                <a:ea typeface="游ゴシック" panose="020B0400000000000000" pitchFamily="50" charset="-128"/>
              </a:rPr>
              <a:t>管理者は</a:t>
            </a:r>
            <a:r>
              <a:rPr lang="en-US" altLang="ja-JP" sz="1600" dirty="0">
                <a:solidFill>
                  <a:prstClr val="white"/>
                </a:solidFill>
                <a:latin typeface="游ゴシック" panose="020F0502020204030204"/>
                <a:ea typeface="游ゴシック" panose="020B0400000000000000" pitchFamily="50" charset="-128"/>
              </a:rPr>
              <a:t>H</a:t>
            </a:r>
            <a:r>
              <a:rPr lang="ja-JP" altLang="en-US" sz="1600" dirty="0">
                <a:solidFill>
                  <a:prstClr val="white"/>
                </a:solidFill>
                <a:latin typeface="游ゴシック" panose="020F0502020204030204"/>
                <a:ea typeface="游ゴシック" panose="020B0400000000000000" pitchFamily="50" charset="-128"/>
              </a:rPr>
              <a:t>を考慮せず、トップダウン的に指示</a:t>
            </a:r>
            <a:endParaRPr kumimoji="1" lang="ja-JP" altLang="en-US" sz="16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2" name="タイトル 1">
            <a:extLst>
              <a:ext uri="{FF2B5EF4-FFF2-40B4-BE49-F238E27FC236}">
                <a16:creationId xmlns:a16="http://schemas.microsoft.com/office/drawing/2014/main" id="{A79E2B35-B271-C74F-76B7-ACB5B145D34D}"/>
              </a:ext>
            </a:extLst>
          </p:cNvPr>
          <p:cNvSpPr>
            <a:spLocks noGrp="1"/>
          </p:cNvSpPr>
          <p:nvPr>
            <p:ph type="title"/>
          </p:nvPr>
        </p:nvSpPr>
        <p:spPr>
          <a:xfrm>
            <a:off x="333103" y="143373"/>
            <a:ext cx="3385457" cy="819241"/>
          </a:xfrm>
        </p:spPr>
        <p:txBody>
          <a:bodyPr>
            <a:normAutofit/>
          </a:bodyPr>
          <a:lstStyle/>
          <a:p>
            <a:r>
              <a:rPr kumimoji="1" lang="ja-JP" altLang="en-US" sz="2400" dirty="0"/>
              <a:t>熊谷</a:t>
            </a:r>
          </a:p>
        </p:txBody>
      </p:sp>
      <p:sp>
        <p:nvSpPr>
          <p:cNvPr id="3" name="正方形/長方形 2">
            <a:extLst>
              <a:ext uri="{FF2B5EF4-FFF2-40B4-BE49-F238E27FC236}">
                <a16:creationId xmlns:a16="http://schemas.microsoft.com/office/drawing/2014/main" id="{7F56E5BC-697A-EFE1-DB4D-2D6199783501}"/>
              </a:ext>
            </a:extLst>
          </p:cNvPr>
          <p:cNvSpPr/>
          <p:nvPr/>
        </p:nvSpPr>
        <p:spPr>
          <a:xfrm>
            <a:off x="390009" y="926433"/>
            <a:ext cx="2518666" cy="494595"/>
          </a:xfrm>
          <a:prstGeom prst="rect">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分類の例</a:t>
            </a:r>
          </a:p>
        </p:txBody>
      </p:sp>
      <p:pic>
        <p:nvPicPr>
          <p:cNvPr id="14" name="図 13">
            <a:extLst>
              <a:ext uri="{FF2B5EF4-FFF2-40B4-BE49-F238E27FC236}">
                <a16:creationId xmlns:a16="http://schemas.microsoft.com/office/drawing/2014/main" id="{B92C5879-D50F-FD4C-2925-36E62427604C}"/>
              </a:ext>
            </a:extLst>
          </p:cNvPr>
          <p:cNvPicPr>
            <a:picLocks noChangeAspect="1"/>
          </p:cNvPicPr>
          <p:nvPr/>
        </p:nvPicPr>
        <p:blipFill>
          <a:blip r:embed="rId2"/>
          <a:stretch>
            <a:fillRect/>
          </a:stretch>
        </p:blipFill>
        <p:spPr>
          <a:xfrm>
            <a:off x="7036526" y="0"/>
            <a:ext cx="5155474" cy="2061155"/>
          </a:xfrm>
          <a:prstGeom prst="rect">
            <a:avLst/>
          </a:prstGeom>
          <a:ln>
            <a:solidFill>
              <a:schemeClr val="tx1"/>
            </a:solidFill>
          </a:ln>
        </p:spPr>
      </p:pic>
      <p:sp>
        <p:nvSpPr>
          <p:cNvPr id="15" name="テキスト ボックス 14">
            <a:extLst>
              <a:ext uri="{FF2B5EF4-FFF2-40B4-BE49-F238E27FC236}">
                <a16:creationId xmlns:a16="http://schemas.microsoft.com/office/drawing/2014/main" id="{EB37243A-F7B9-FC50-1149-0B1F7F8A8814}"/>
              </a:ext>
            </a:extLst>
          </p:cNvPr>
          <p:cNvSpPr txBox="1"/>
          <p:nvPr/>
        </p:nvSpPr>
        <p:spPr>
          <a:xfrm rot="16200000">
            <a:off x="-1182642" y="4668258"/>
            <a:ext cx="2930439" cy="400110"/>
          </a:xfrm>
          <a:prstGeom prst="rect">
            <a:avLst/>
          </a:prstGeom>
          <a:noFill/>
        </p:spPr>
        <p:txBody>
          <a:bodyPr wrap="square" rtlCol="0">
            <a:spAutoFit/>
          </a:bodyPr>
          <a:lstStyle/>
          <a:p>
            <a:pPr algn="ctr"/>
            <a:r>
              <a:rPr kumimoji="1" lang="en-US" altLang="ja-JP" sz="2000" dirty="0"/>
              <a:t>SoS</a:t>
            </a:r>
            <a:r>
              <a:rPr kumimoji="1" lang="ja-JP" altLang="en-US" sz="2000" dirty="0"/>
              <a:t>の分類を表す軸</a:t>
            </a:r>
            <a:endParaRPr kumimoji="1" lang="en-US" altLang="ja-JP" sz="2000" dirty="0"/>
          </a:p>
        </p:txBody>
      </p:sp>
      <p:sp>
        <p:nvSpPr>
          <p:cNvPr id="16" name="正方形/長方形 15">
            <a:extLst>
              <a:ext uri="{FF2B5EF4-FFF2-40B4-BE49-F238E27FC236}">
                <a16:creationId xmlns:a16="http://schemas.microsoft.com/office/drawing/2014/main" id="{52D65897-AC91-37C1-0BDF-A71123F9164A}"/>
              </a:ext>
            </a:extLst>
          </p:cNvPr>
          <p:cNvSpPr/>
          <p:nvPr/>
        </p:nvSpPr>
        <p:spPr>
          <a:xfrm>
            <a:off x="5146089" y="2624285"/>
            <a:ext cx="1645920" cy="54864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H</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理解</a:t>
            </a:r>
          </a:p>
        </p:txBody>
      </p:sp>
      <p:sp>
        <p:nvSpPr>
          <p:cNvPr id="17" name="正方形/長方形 16">
            <a:extLst>
              <a:ext uri="{FF2B5EF4-FFF2-40B4-BE49-F238E27FC236}">
                <a16:creationId xmlns:a16="http://schemas.microsoft.com/office/drawing/2014/main" id="{93356A75-08E8-8626-5698-5D976D3F8EF4}"/>
              </a:ext>
            </a:extLst>
          </p:cNvPr>
          <p:cNvSpPr/>
          <p:nvPr/>
        </p:nvSpPr>
        <p:spPr>
          <a:xfrm>
            <a:off x="7475629" y="2624285"/>
            <a:ext cx="1645920" cy="54864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H</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誘導</a:t>
            </a:r>
          </a:p>
        </p:txBody>
      </p:sp>
      <p:sp>
        <p:nvSpPr>
          <p:cNvPr id="18" name="正方形/長方形 17">
            <a:extLst>
              <a:ext uri="{FF2B5EF4-FFF2-40B4-BE49-F238E27FC236}">
                <a16:creationId xmlns:a16="http://schemas.microsoft.com/office/drawing/2014/main" id="{045E80D6-822C-E801-B0C3-4D010B8C45D9}"/>
              </a:ext>
            </a:extLst>
          </p:cNvPr>
          <p:cNvSpPr/>
          <p:nvPr/>
        </p:nvSpPr>
        <p:spPr>
          <a:xfrm>
            <a:off x="9938731" y="2619794"/>
            <a:ext cx="1645920" cy="54864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dirty="0">
                <a:solidFill>
                  <a:prstClr val="white"/>
                </a:solidFill>
                <a:latin typeface="游ゴシック" panose="020F0502020204030204"/>
                <a:ea typeface="游ゴシック" panose="020B0400000000000000" pitchFamily="50" charset="-128"/>
              </a:rPr>
              <a:t>H</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理解</a:t>
            </a:r>
            <a:r>
              <a:rPr kumimoji="1" lang="en-US" altLang="ja-JP"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&amp;H</a:t>
            </a: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誘導</a:t>
            </a:r>
          </a:p>
        </p:txBody>
      </p:sp>
      <p:sp>
        <p:nvSpPr>
          <p:cNvPr id="19" name="四角形: 角を丸くする 18">
            <a:extLst>
              <a:ext uri="{FF2B5EF4-FFF2-40B4-BE49-F238E27FC236}">
                <a16:creationId xmlns:a16="http://schemas.microsoft.com/office/drawing/2014/main" id="{9F2440CB-D8D5-707B-429E-F3675F0AF526}"/>
              </a:ext>
            </a:extLst>
          </p:cNvPr>
          <p:cNvSpPr/>
          <p:nvPr/>
        </p:nvSpPr>
        <p:spPr>
          <a:xfrm>
            <a:off x="9670150" y="4962826"/>
            <a:ext cx="2130823" cy="1495244"/>
          </a:xfrm>
          <a:prstGeom prst="round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solidFill>
                  <a:prstClr val="white"/>
                </a:solidFill>
                <a:latin typeface="游ゴシック" panose="020F0502020204030204"/>
                <a:ea typeface="游ゴシック" panose="020B0400000000000000" pitchFamily="50" charset="-128"/>
              </a:rPr>
              <a:t>管理者は</a:t>
            </a:r>
            <a:r>
              <a:rPr lang="en-US" altLang="ja-JP" sz="1600" dirty="0">
                <a:solidFill>
                  <a:prstClr val="white"/>
                </a:solidFill>
                <a:latin typeface="游ゴシック" panose="020F0502020204030204"/>
                <a:ea typeface="游ゴシック" panose="020B0400000000000000" pitchFamily="50" charset="-128"/>
              </a:rPr>
              <a:t>H</a:t>
            </a:r>
            <a:r>
              <a:rPr lang="ja-JP" altLang="en-US" sz="1600" dirty="0">
                <a:solidFill>
                  <a:prstClr val="white"/>
                </a:solidFill>
                <a:latin typeface="游ゴシック" panose="020F0502020204030204"/>
                <a:ea typeface="游ゴシック" panose="020B0400000000000000" pitchFamily="50" charset="-128"/>
              </a:rPr>
              <a:t>を考慮して誘導し、</a:t>
            </a:r>
            <a:r>
              <a:rPr lang="en-US" altLang="ja-JP" sz="1600" dirty="0">
                <a:solidFill>
                  <a:prstClr val="white"/>
                </a:solidFill>
                <a:latin typeface="游ゴシック" panose="020F0502020204030204"/>
                <a:ea typeface="游ゴシック" panose="020B0400000000000000" pitchFamily="50" charset="-128"/>
              </a:rPr>
              <a:t>SoS</a:t>
            </a:r>
            <a:r>
              <a:rPr lang="ja-JP" altLang="en-US" sz="1600" dirty="0">
                <a:solidFill>
                  <a:prstClr val="white"/>
                </a:solidFill>
                <a:latin typeface="游ゴシック" panose="020F0502020204030204"/>
                <a:ea typeface="游ゴシック" panose="020B0400000000000000" pitchFamily="50" charset="-128"/>
              </a:rPr>
              <a:t>は誘導を受けてボトムアップ的に行動</a:t>
            </a:r>
            <a:endParaRPr kumimoji="1" lang="ja-JP" altLang="en-US" sz="16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20" name="四角形: 角を丸くする 19">
            <a:extLst>
              <a:ext uri="{FF2B5EF4-FFF2-40B4-BE49-F238E27FC236}">
                <a16:creationId xmlns:a16="http://schemas.microsoft.com/office/drawing/2014/main" id="{75BA11F7-1310-36FE-2F66-D2677A371844}"/>
              </a:ext>
            </a:extLst>
          </p:cNvPr>
          <p:cNvSpPr/>
          <p:nvPr/>
        </p:nvSpPr>
        <p:spPr>
          <a:xfrm>
            <a:off x="6642132" y="4057529"/>
            <a:ext cx="3311765" cy="753426"/>
          </a:xfrm>
          <a:prstGeom prst="round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solidFill>
                  <a:prstClr val="white"/>
                </a:solidFill>
                <a:latin typeface="游ゴシック" panose="020F0502020204030204"/>
                <a:ea typeface="游ゴシック" panose="020B0400000000000000" pitchFamily="50" charset="-128"/>
              </a:rPr>
              <a:t>管理者は</a:t>
            </a:r>
            <a:r>
              <a:rPr lang="en-US" altLang="ja-JP" sz="1600" dirty="0">
                <a:solidFill>
                  <a:prstClr val="white"/>
                </a:solidFill>
                <a:latin typeface="游ゴシック" panose="020F0502020204030204"/>
                <a:ea typeface="游ゴシック" panose="020B0400000000000000" pitchFamily="50" charset="-128"/>
              </a:rPr>
              <a:t>H</a:t>
            </a:r>
            <a:r>
              <a:rPr lang="ja-JP" altLang="en-US" sz="1600" dirty="0">
                <a:solidFill>
                  <a:prstClr val="white"/>
                </a:solidFill>
                <a:latin typeface="游ゴシック" panose="020F0502020204030204"/>
                <a:ea typeface="游ゴシック" panose="020B0400000000000000" pitchFamily="50" charset="-128"/>
              </a:rPr>
              <a:t>を誘導し、</a:t>
            </a:r>
            <a:r>
              <a:rPr lang="en-US" altLang="ja-JP" sz="1600" dirty="0">
                <a:solidFill>
                  <a:prstClr val="white"/>
                </a:solidFill>
                <a:latin typeface="游ゴシック" panose="020F0502020204030204"/>
                <a:ea typeface="游ゴシック" panose="020B0400000000000000" pitchFamily="50" charset="-128"/>
              </a:rPr>
              <a:t>SoS</a:t>
            </a:r>
            <a:r>
              <a:rPr lang="ja-JP" altLang="en-US" sz="1600" dirty="0">
                <a:solidFill>
                  <a:prstClr val="white"/>
                </a:solidFill>
                <a:latin typeface="游ゴシック" panose="020F0502020204030204"/>
                <a:ea typeface="游ゴシック" panose="020B0400000000000000" pitchFamily="50" charset="-128"/>
              </a:rPr>
              <a:t>は要請や誘導を受けながら行動を決定</a:t>
            </a:r>
            <a:endParaRPr kumimoji="1" lang="ja-JP" altLang="en-US" sz="16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21" name="テキスト ボックス 20">
            <a:extLst>
              <a:ext uri="{FF2B5EF4-FFF2-40B4-BE49-F238E27FC236}">
                <a16:creationId xmlns:a16="http://schemas.microsoft.com/office/drawing/2014/main" id="{59EB25F6-9097-4721-3549-EC7EE6A7B866}"/>
              </a:ext>
            </a:extLst>
          </p:cNvPr>
          <p:cNvSpPr txBox="1"/>
          <p:nvPr/>
        </p:nvSpPr>
        <p:spPr>
          <a:xfrm>
            <a:off x="4162011" y="2143940"/>
            <a:ext cx="4127863" cy="400110"/>
          </a:xfrm>
          <a:prstGeom prst="rect">
            <a:avLst/>
          </a:prstGeom>
          <a:noFill/>
        </p:spPr>
        <p:txBody>
          <a:bodyPr wrap="square" rtlCol="0">
            <a:spAutoFit/>
          </a:bodyPr>
          <a:lstStyle/>
          <a:p>
            <a:pPr algn="ctr"/>
            <a:r>
              <a:rPr kumimoji="1" lang="ja-JP" altLang="en-US" sz="2000" dirty="0"/>
              <a:t>人とシステムの関係を表す軸</a:t>
            </a:r>
            <a:endParaRPr kumimoji="1" lang="en-US" altLang="ja-JP" sz="2000" dirty="0"/>
          </a:p>
        </p:txBody>
      </p:sp>
      <p:sp>
        <p:nvSpPr>
          <p:cNvPr id="22" name="正方形/長方形 21">
            <a:extLst>
              <a:ext uri="{FF2B5EF4-FFF2-40B4-BE49-F238E27FC236}">
                <a16:creationId xmlns:a16="http://schemas.microsoft.com/office/drawing/2014/main" id="{34A4BE6A-3D07-7847-C2CE-4F0C32D050A9}"/>
              </a:ext>
            </a:extLst>
          </p:cNvPr>
          <p:cNvSpPr/>
          <p:nvPr/>
        </p:nvSpPr>
        <p:spPr>
          <a:xfrm>
            <a:off x="2720748" y="2619794"/>
            <a:ext cx="1645920" cy="54864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rPr>
              <a:t>無し</a:t>
            </a:r>
          </a:p>
        </p:txBody>
      </p:sp>
      <p:sp>
        <p:nvSpPr>
          <p:cNvPr id="23" name="四角形: 角を丸くする 22">
            <a:extLst>
              <a:ext uri="{FF2B5EF4-FFF2-40B4-BE49-F238E27FC236}">
                <a16:creationId xmlns:a16="http://schemas.microsoft.com/office/drawing/2014/main" id="{9EA65F63-0E1F-D456-9282-3BBC5868E805}"/>
              </a:ext>
            </a:extLst>
          </p:cNvPr>
          <p:cNvSpPr/>
          <p:nvPr/>
        </p:nvSpPr>
        <p:spPr>
          <a:xfrm>
            <a:off x="4808618" y="3357019"/>
            <a:ext cx="2348338" cy="548640"/>
          </a:xfrm>
          <a:prstGeom prst="round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solidFill>
                  <a:prstClr val="white"/>
                </a:solidFill>
                <a:latin typeface="游ゴシック" panose="020F0502020204030204"/>
                <a:ea typeface="游ゴシック" panose="020B0400000000000000" pitchFamily="50" charset="-128"/>
              </a:rPr>
              <a:t>管理者は</a:t>
            </a:r>
            <a:r>
              <a:rPr lang="en-US" altLang="ja-JP" sz="1600" dirty="0">
                <a:solidFill>
                  <a:prstClr val="white"/>
                </a:solidFill>
                <a:latin typeface="游ゴシック" panose="020F0502020204030204"/>
                <a:ea typeface="游ゴシック" panose="020B0400000000000000" pitchFamily="50" charset="-128"/>
              </a:rPr>
              <a:t>H</a:t>
            </a:r>
            <a:r>
              <a:rPr lang="ja-JP" altLang="en-US" sz="1600" dirty="0">
                <a:solidFill>
                  <a:prstClr val="white"/>
                </a:solidFill>
                <a:latin typeface="游ゴシック" panose="020F0502020204030204"/>
                <a:ea typeface="游ゴシック" panose="020B0400000000000000" pitchFamily="50" charset="-128"/>
              </a:rPr>
              <a:t>を考慮して、トップダウン的に指示</a:t>
            </a:r>
            <a:endParaRPr kumimoji="1" lang="ja-JP" altLang="en-US" sz="16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926293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9C345D-1D04-B9F6-700A-210909088B91}"/>
              </a:ext>
            </a:extLst>
          </p:cNvPr>
          <p:cNvSpPr>
            <a:spLocks noGrp="1"/>
          </p:cNvSpPr>
          <p:nvPr>
            <p:ph type="title"/>
          </p:nvPr>
        </p:nvSpPr>
        <p:spPr>
          <a:xfrm>
            <a:off x="333103" y="143373"/>
            <a:ext cx="3385457" cy="819241"/>
          </a:xfrm>
        </p:spPr>
        <p:txBody>
          <a:bodyPr>
            <a:normAutofit/>
          </a:bodyPr>
          <a:lstStyle/>
          <a:p>
            <a:r>
              <a:rPr kumimoji="1" lang="ja-JP" altLang="en-US" sz="2400" dirty="0"/>
              <a:t>グループワークシート</a:t>
            </a:r>
          </a:p>
        </p:txBody>
      </p:sp>
      <p:sp>
        <p:nvSpPr>
          <p:cNvPr id="3" name="コンテンツ プレースホルダー 2">
            <a:extLst>
              <a:ext uri="{FF2B5EF4-FFF2-40B4-BE49-F238E27FC236}">
                <a16:creationId xmlns:a16="http://schemas.microsoft.com/office/drawing/2014/main" id="{1BD1ED88-D36E-CE88-29B7-222C259BCFC2}"/>
              </a:ext>
            </a:extLst>
          </p:cNvPr>
          <p:cNvSpPr>
            <a:spLocks noGrp="1"/>
          </p:cNvSpPr>
          <p:nvPr>
            <p:ph idx="1"/>
          </p:nvPr>
        </p:nvSpPr>
        <p:spPr>
          <a:xfrm>
            <a:off x="838200" y="962614"/>
            <a:ext cx="10515600" cy="5120640"/>
          </a:xfrm>
        </p:spPr>
        <p:txBody>
          <a:bodyPr>
            <a:normAutofit/>
          </a:bodyPr>
          <a:lstStyle/>
          <a:p>
            <a:r>
              <a:rPr kumimoji="1" lang="ja-JP" altLang="en-US" sz="2400" dirty="0"/>
              <a:t>事例</a:t>
            </a:r>
            <a:endParaRPr kumimoji="1" lang="en-US" altLang="ja-JP" sz="2400" dirty="0"/>
          </a:p>
          <a:p>
            <a:endParaRPr kumimoji="1" lang="en-US" altLang="ja-JP" sz="2400" dirty="0"/>
          </a:p>
          <a:p>
            <a:r>
              <a:rPr kumimoji="1" lang="ja-JP" altLang="en-US" sz="2400" dirty="0"/>
              <a:t>選択理由</a:t>
            </a:r>
            <a:endParaRPr kumimoji="1" lang="en-US" altLang="ja-JP" sz="2400" dirty="0"/>
          </a:p>
          <a:p>
            <a:endParaRPr kumimoji="1" lang="en-US" altLang="ja-JP" sz="2400" dirty="0"/>
          </a:p>
          <a:p>
            <a:r>
              <a:rPr kumimoji="1" lang="ja-JP" altLang="en-US" sz="2400" dirty="0"/>
              <a:t>深堀したいポイント</a:t>
            </a:r>
            <a:endParaRPr kumimoji="1" lang="en-US" altLang="ja-JP" sz="2400" dirty="0"/>
          </a:p>
          <a:p>
            <a:endParaRPr lang="en-US" altLang="ja-JP" sz="2400" dirty="0"/>
          </a:p>
          <a:p>
            <a:r>
              <a:rPr kumimoji="1" lang="ja-JP" altLang="en-US" sz="2400" dirty="0"/>
              <a:t>大学の先生へ質問したい内容</a:t>
            </a:r>
            <a:endParaRPr kumimoji="1" lang="en-US" altLang="ja-JP" sz="2400" dirty="0"/>
          </a:p>
          <a:p>
            <a:pPr marL="0" indent="0">
              <a:buNone/>
            </a:pPr>
            <a:endParaRPr lang="en-US" altLang="ja-JP" sz="2400" dirty="0"/>
          </a:p>
        </p:txBody>
      </p:sp>
    </p:spTree>
    <p:extLst>
      <p:ext uri="{BB962C8B-B14F-4D97-AF65-F5344CB8AC3E}">
        <p14:creationId xmlns:p14="http://schemas.microsoft.com/office/powerpoint/2010/main" val="1357783276"/>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_Tool_T2_01_JP_Blue">
  <a:themeElements>
    <a:clrScheme name="F_Tool">
      <a:dk1>
        <a:srgbClr val="000000"/>
      </a:dk1>
      <a:lt1>
        <a:sysClr val="window" lastClr="FFFFFF"/>
      </a:lt1>
      <a:dk2>
        <a:srgbClr val="000000"/>
      </a:dk2>
      <a:lt2>
        <a:srgbClr val="FFFFFF"/>
      </a:lt2>
      <a:accent1>
        <a:srgbClr val="EA0000"/>
      </a:accent1>
      <a:accent2>
        <a:srgbClr val="FF8000"/>
      </a:accent2>
      <a:accent3>
        <a:srgbClr val="D80084"/>
      </a:accent3>
      <a:accent4>
        <a:srgbClr val="2400B0"/>
      </a:accent4>
      <a:accent5>
        <a:srgbClr val="61D600"/>
      </a:accent5>
      <a:accent6>
        <a:srgbClr val="008224"/>
      </a:accent6>
      <a:hlink>
        <a:srgbClr val="0563C1"/>
      </a:hlink>
      <a:folHlink>
        <a:srgbClr val="954F72"/>
      </a:folHlink>
    </a:clrScheme>
    <a:fontScheme name="F_Tool_JP">
      <a:majorFont>
        <a:latin typeface="メイリオ"/>
        <a:ea typeface="メイリオ"/>
        <a:cs typeface=""/>
      </a:majorFont>
      <a:minorFont>
        <a:latin typeface="メイリオ"/>
        <a:ea typeface="メイリオ"/>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bg1">
              <a:lumMod val="75000"/>
            </a:schemeClr>
          </a:solidFill>
        </a:ln>
      </a:spPr>
      <a:bodyPr rtlCol="0" anchor="ctr"/>
      <a:lstStyle>
        <a:defPPr algn="ctr">
          <a:defRPr kumimoji="1"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1">
              <a:lumMod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kumimoj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F_Tool_T2_01_JP_Blue">
  <a:themeElements>
    <a:clrScheme name="F_Tool">
      <a:dk1>
        <a:srgbClr val="000000"/>
      </a:dk1>
      <a:lt1>
        <a:sysClr val="window" lastClr="FFFFFF"/>
      </a:lt1>
      <a:dk2>
        <a:srgbClr val="000000"/>
      </a:dk2>
      <a:lt2>
        <a:srgbClr val="FFFFFF"/>
      </a:lt2>
      <a:accent1>
        <a:srgbClr val="EA0000"/>
      </a:accent1>
      <a:accent2>
        <a:srgbClr val="FF8000"/>
      </a:accent2>
      <a:accent3>
        <a:srgbClr val="D80084"/>
      </a:accent3>
      <a:accent4>
        <a:srgbClr val="2400B0"/>
      </a:accent4>
      <a:accent5>
        <a:srgbClr val="61D600"/>
      </a:accent5>
      <a:accent6>
        <a:srgbClr val="008224"/>
      </a:accent6>
      <a:hlink>
        <a:srgbClr val="0563C1"/>
      </a:hlink>
      <a:folHlink>
        <a:srgbClr val="954F72"/>
      </a:folHlink>
    </a:clrScheme>
    <a:fontScheme name="F_Tool_JP">
      <a:majorFont>
        <a:latin typeface="メイリオ"/>
        <a:ea typeface="メイリオ"/>
        <a:cs typeface=""/>
      </a:majorFont>
      <a:minorFont>
        <a:latin typeface="メイリオ"/>
        <a:ea typeface="メイリオ"/>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bg1">
              <a:lumMod val="75000"/>
            </a:schemeClr>
          </a:solidFill>
        </a:ln>
      </a:spPr>
      <a:bodyPr rtlCol="0" anchor="ctr"/>
      <a:lstStyle>
        <a:defPPr algn="ctr">
          <a:defRPr kumimoji="1"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1">
              <a:lumMod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kumimoj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F_Tool_T2_01_JP_O">
  <a:themeElements>
    <a:clrScheme name="F_Tool">
      <a:dk1>
        <a:srgbClr val="000000"/>
      </a:dk1>
      <a:lt1>
        <a:sysClr val="window" lastClr="FFFFFF"/>
      </a:lt1>
      <a:dk2>
        <a:srgbClr val="000000"/>
      </a:dk2>
      <a:lt2>
        <a:srgbClr val="FFFFFF"/>
      </a:lt2>
      <a:accent1>
        <a:srgbClr val="EA0000"/>
      </a:accent1>
      <a:accent2>
        <a:srgbClr val="FF8000"/>
      </a:accent2>
      <a:accent3>
        <a:srgbClr val="D80084"/>
      </a:accent3>
      <a:accent4>
        <a:srgbClr val="2400B0"/>
      </a:accent4>
      <a:accent5>
        <a:srgbClr val="61D600"/>
      </a:accent5>
      <a:accent6>
        <a:srgbClr val="008224"/>
      </a:accent6>
      <a:hlink>
        <a:srgbClr val="0563C1"/>
      </a:hlink>
      <a:folHlink>
        <a:srgbClr val="954F72"/>
      </a:folHlink>
    </a:clrScheme>
    <a:fontScheme name="F_Tool_JP">
      <a:majorFont>
        <a:latin typeface="Meiryo UI"/>
        <a:ea typeface="Meiryo UI"/>
        <a:cs typeface=""/>
      </a:majorFont>
      <a:minorFont>
        <a:latin typeface="Meiryo UI"/>
        <a:ea typeface="Meiryo UI"/>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bg1">
              <a:lumMod val="75000"/>
            </a:schemeClr>
          </a:solidFill>
        </a:ln>
      </a:spPr>
      <a:bodyPr rtlCol="0" anchor="ctr"/>
      <a:lstStyle>
        <a:defPPr algn="ctr">
          <a:defRPr kumimoji="1"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1">
              <a:lumMod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kumimoj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81fc14b4-71bb-4e24-af1f-81268ead5fc5" xsi:nil="true"/>
    <lcf76f155ced4ddcb4097134ff3c332f xmlns="5eb64a1b-8fad-4f65-a74c-aa97feb3d6f8">
      <Terms xmlns="http://schemas.microsoft.com/office/infopath/2007/PartnerControls"/>
    </lcf76f155ced4ddcb4097134ff3c332f>
    <_Flow_SignoffStatus xmlns="5eb64a1b-8fad-4f65-a74c-aa97feb3d6f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8E9251ACC367BF43AD047675A62F3001" ma:contentTypeVersion="15" ma:contentTypeDescription="新しいドキュメントを作成します。" ma:contentTypeScope="" ma:versionID="867c27fdbb15a49c625c44e1d66da79b">
  <xsd:schema xmlns:xsd="http://www.w3.org/2001/XMLSchema" xmlns:xs="http://www.w3.org/2001/XMLSchema" xmlns:p="http://schemas.microsoft.com/office/2006/metadata/properties" xmlns:ns2="5eb64a1b-8fad-4f65-a74c-aa97feb3d6f8" xmlns:ns3="81fc14b4-71bb-4e24-af1f-81268ead5fc5" targetNamespace="http://schemas.microsoft.com/office/2006/metadata/properties" ma:root="true" ma:fieldsID="156371cdbf743f4fec6489d6e5c36b33" ns2:_="" ns3:_="">
    <xsd:import namespace="5eb64a1b-8fad-4f65-a74c-aa97feb3d6f8"/>
    <xsd:import namespace="81fc14b4-71bb-4e24-af1f-81268ead5fc5"/>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_Flow_SignoffStatu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b64a1b-8fad-4f65-a74c-aa97feb3d6f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画像タグ" ma:readOnly="false" ma:fieldId="{5cf76f15-5ced-4ddc-b409-7134ff3c332f}" ma:taxonomyMulti="true" ma:sspId="bc4fd492-276b-4614-b3af-3a4c63b563f8"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_Flow_SignoffStatus" ma:index="20" nillable="true" ma:displayName="承認の状態" ma:internalName="_x627f__x8a8d__x306e__x72b6__x614b_">
      <xsd:simpleType>
        <xsd:restriction base="dms:Text"/>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1fc14b4-71bb-4e24-af1f-81268ead5fc5" elementFormDefault="qualified">
    <xsd:import namespace="http://schemas.microsoft.com/office/2006/documentManagement/types"/>
    <xsd:import namespace="http://schemas.microsoft.com/office/infopath/2007/PartnerControls"/>
    <xsd:element name="SharedWithUsers" ma:index="10"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共有相手の詳細情報" ma:internalName="SharedWithDetails" ma:readOnly="true">
      <xsd:simpleType>
        <xsd:restriction base="dms:Note">
          <xsd:maxLength value="255"/>
        </xsd:restriction>
      </xsd:simpleType>
    </xsd:element>
    <xsd:element name="TaxCatchAll" ma:index="16" nillable="true" ma:displayName="Taxonomy Catch All Column" ma:hidden="true" ma:list="{22ba038e-cb77-4f65-a7ea-a49c8ff531c0}" ma:internalName="TaxCatchAll" ma:showField="CatchAllData" ma:web="81fc14b4-71bb-4e24-af1f-81268ead5fc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316F627-86A3-416F-B40C-1D9847C0260D}">
  <ds:schemaRefs>
    <ds:schemaRef ds:uri="http://purl.org/dc/elements/1.1/"/>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81fc14b4-71bb-4e24-af1f-81268ead5fc5"/>
    <ds:schemaRef ds:uri="http://www.w3.org/XML/1998/namespace"/>
    <ds:schemaRef ds:uri="5eb64a1b-8fad-4f65-a74c-aa97feb3d6f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250CB9A4-AD13-466C-84CA-FD6FE0997B84}">
  <ds:schemaRefs>
    <ds:schemaRef ds:uri="5eb64a1b-8fad-4f65-a74c-aa97feb3d6f8"/>
    <ds:schemaRef ds:uri="81fc14b4-71bb-4e24-af1f-81268ead5f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6B5A098-BACF-46E4-B10D-9F255E87004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706</TotalTime>
  <Words>5468</Words>
  <Application>Microsoft Office PowerPoint</Application>
  <PresentationFormat>ワイド画面</PresentationFormat>
  <Paragraphs>1090</Paragraphs>
  <Slides>71</Slides>
  <Notes>4</Notes>
  <HiddenSlides>0</HiddenSlides>
  <MMClips>0</MMClips>
  <ScaleCrop>false</ScaleCrop>
  <HeadingPairs>
    <vt:vector size="8" baseType="variant">
      <vt:variant>
        <vt:lpstr>使用されているフォント</vt:lpstr>
      </vt:variant>
      <vt:variant>
        <vt:i4>12</vt:i4>
      </vt:variant>
      <vt:variant>
        <vt:lpstr>テーマ</vt:lpstr>
      </vt:variant>
      <vt:variant>
        <vt:i4>5</vt:i4>
      </vt:variant>
      <vt:variant>
        <vt:lpstr>埋め込まれた OLE サーバー</vt:lpstr>
      </vt:variant>
      <vt:variant>
        <vt:i4>1</vt:i4>
      </vt:variant>
      <vt:variant>
        <vt:lpstr>スライド タイトル</vt:lpstr>
      </vt:variant>
      <vt:variant>
        <vt:i4>71</vt:i4>
      </vt:variant>
    </vt:vector>
  </HeadingPairs>
  <TitlesOfParts>
    <vt:vector size="89" baseType="lpstr">
      <vt:lpstr>Arial Unicode MS</vt:lpstr>
      <vt:lpstr>Meiryo UI</vt:lpstr>
      <vt:lpstr>ＭＳ Ｐゴシック</vt:lpstr>
      <vt:lpstr>Noto Sans Japanese</vt:lpstr>
      <vt:lpstr>ŸàƒSƒVƒbƒN</vt:lpstr>
      <vt:lpstr>メイリオ</vt:lpstr>
      <vt:lpstr>メイリオ</vt:lpstr>
      <vt:lpstr>游ゴシック</vt:lpstr>
      <vt:lpstr>游ゴシック Light</vt:lpstr>
      <vt:lpstr>Arial</vt:lpstr>
      <vt:lpstr>Tahoma</vt:lpstr>
      <vt:lpstr>Wingdings</vt:lpstr>
      <vt:lpstr>Office テーマ</vt:lpstr>
      <vt:lpstr>F_Tool_T2_01_JP_Blue</vt:lpstr>
      <vt:lpstr>1_Office テーマ</vt:lpstr>
      <vt:lpstr>1_F_Tool_T2_01_JP_Blue</vt:lpstr>
      <vt:lpstr>F_Tool_T2_01_JP_O</vt:lpstr>
      <vt:lpstr>Worksheet</vt:lpstr>
      <vt:lpstr>システム・オブ・システムズ(SoS) 第11回分科会</vt:lpstr>
      <vt:lpstr>PowerPoint プレゼンテーション</vt:lpstr>
      <vt:lpstr>PowerPoint プレゼンテーション</vt:lpstr>
      <vt:lpstr>第11回 SoS分科会(2/27火) 進め方</vt:lpstr>
      <vt:lpstr>PowerPoint プレゼンテーション</vt:lpstr>
      <vt:lpstr>熊谷</vt:lpstr>
      <vt:lpstr>熊谷</vt:lpstr>
      <vt:lpstr>熊谷</vt:lpstr>
      <vt:lpstr>グループワークシート</vt:lpstr>
      <vt:lpstr>1/24 議論の進め方について</vt:lpstr>
      <vt:lpstr>チーム編成</vt:lpstr>
      <vt:lpstr>PowerPoint プレゼンテーション</vt:lpstr>
      <vt:lpstr>今後の進め方について</vt:lpstr>
      <vt:lpstr>PowerPoint プレゼンテーション</vt:lpstr>
      <vt:lpstr>アーキテクチャのイメージ ・サンプルとして記載 ・モデルによって記載内容は変わる。</vt:lpstr>
      <vt:lpstr>ArchiMateのサンプル ※サンプルとしてファイルを配布</vt:lpstr>
      <vt:lpstr>①SoS化する</vt:lpstr>
      <vt:lpstr>①SoS化する</vt:lpstr>
      <vt:lpstr>②CPSからCPHS化する</vt:lpstr>
      <vt:lpstr>PowerPoint プレゼンテーション</vt:lpstr>
      <vt:lpstr>③Cyber部分の詳細化(一例) ※ここまでは書かないと思いますが一例として</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ぽんち絵 ①</vt:lpstr>
      <vt:lpstr>ぽんち絵 ②</vt:lpstr>
      <vt:lpstr>ぽんち絵 統合</vt:lpstr>
      <vt:lpstr>PowerPoint プレゼンテーション</vt:lpstr>
      <vt:lpstr>PowerPoint プレゼンテーション</vt:lpstr>
      <vt:lpstr>議論の内容</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軸候補の検討</vt:lpstr>
      <vt:lpstr>PowerPoint プレゼンテーション</vt:lpstr>
      <vt:lpstr>ぽんち絵 ①</vt:lpstr>
      <vt:lpstr>ぽんち絵 ②</vt:lpstr>
      <vt:lpstr>ぽんち絵 統合</vt:lpstr>
      <vt:lpstr>PowerPoint プレゼンテーション</vt:lpstr>
      <vt:lpstr>PowerPoint プレゼンテーション</vt:lpstr>
      <vt:lpstr>PowerPoint プレゼンテーション</vt:lpstr>
      <vt:lpstr>軸候補の検討</vt:lpstr>
      <vt:lpstr>モデルぽんち絵</vt:lpstr>
      <vt:lpstr>議論の内容</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SoS分科会 メンバー一覧</vt:lpstr>
      <vt:lpstr>PowerPoint プレゼンテーション</vt:lpstr>
      <vt:lpstr>スケジュール（見直し案）</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SoS分科会　今後の方向性</dc:title>
  <dc:creator>Sarashina, Wataru/更科 渉</dc:creator>
  <cp:lastModifiedBy>渉 熊谷</cp:lastModifiedBy>
  <cp:revision>26</cp:revision>
  <dcterms:created xsi:type="dcterms:W3CDTF">2023-08-25T00:20:23Z</dcterms:created>
  <dcterms:modified xsi:type="dcterms:W3CDTF">2024-02-24T07:02:02Z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7295cc1-d279-42ac-ab4d-3b0f4fece050_Enabled">
    <vt:lpwstr>true</vt:lpwstr>
  </property>
  <property fmtid="{D5CDD505-2E9C-101B-9397-08002B2CF9AE}" pid="3" name="MSIP_Label_a7295cc1-d279-42ac-ab4d-3b0f4fece050_SetDate">
    <vt:lpwstr>2023-08-25T00:29:15Z</vt:lpwstr>
  </property>
  <property fmtid="{D5CDD505-2E9C-101B-9397-08002B2CF9AE}" pid="4" name="MSIP_Label_a7295cc1-d279-42ac-ab4d-3b0f4fece050_Method">
    <vt:lpwstr>Standard</vt:lpwstr>
  </property>
  <property fmtid="{D5CDD505-2E9C-101B-9397-08002B2CF9AE}" pid="5" name="MSIP_Label_a7295cc1-d279-42ac-ab4d-3b0f4fece050_Name">
    <vt:lpwstr>FUJITSU-RESTRICTED​</vt:lpwstr>
  </property>
  <property fmtid="{D5CDD505-2E9C-101B-9397-08002B2CF9AE}" pid="6" name="MSIP_Label_a7295cc1-d279-42ac-ab4d-3b0f4fece050_SiteId">
    <vt:lpwstr>a19f121d-81e1-4858-a9d8-736e267fd4c7</vt:lpwstr>
  </property>
  <property fmtid="{D5CDD505-2E9C-101B-9397-08002B2CF9AE}" pid="7" name="MSIP_Label_a7295cc1-d279-42ac-ab4d-3b0f4fece050_ActionId">
    <vt:lpwstr>1597ee0e-fe45-44f8-94a2-881aabd9d0e2</vt:lpwstr>
  </property>
  <property fmtid="{D5CDD505-2E9C-101B-9397-08002B2CF9AE}" pid="8" name="MSIP_Label_a7295cc1-d279-42ac-ab4d-3b0f4fece050_ContentBits">
    <vt:lpwstr>0</vt:lpwstr>
  </property>
  <property fmtid="{D5CDD505-2E9C-101B-9397-08002B2CF9AE}" pid="9" name="ContentTypeId">
    <vt:lpwstr>0x0101008E9251ACC367BF43AD047675A62F3001</vt:lpwstr>
  </property>
  <property fmtid="{D5CDD505-2E9C-101B-9397-08002B2CF9AE}" pid="10" name="MediaServiceImageTags">
    <vt:lpwstr/>
  </property>
</Properties>
</file>

<file path=docProps/thumbnail.jpeg>
</file>